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6"/>
  </p:sldMasterIdLst>
  <p:notesMasterIdLst>
    <p:notesMasterId r:id="rId96"/>
  </p:notesMasterIdLst>
  <p:handoutMasterIdLst>
    <p:handoutMasterId r:id="rId97"/>
  </p:handoutMasterIdLst>
  <p:sldIdLst>
    <p:sldId id="471" r:id="rId7"/>
    <p:sldId id="472" r:id="rId8"/>
    <p:sldId id="473" r:id="rId9"/>
    <p:sldId id="474" r:id="rId10"/>
    <p:sldId id="475" r:id="rId11"/>
    <p:sldId id="433" r:id="rId12"/>
    <p:sldId id="292" r:id="rId13"/>
    <p:sldId id="307" r:id="rId14"/>
    <p:sldId id="476" r:id="rId15"/>
    <p:sldId id="381" r:id="rId16"/>
    <p:sldId id="416" r:id="rId17"/>
    <p:sldId id="272" r:id="rId18"/>
    <p:sldId id="296" r:id="rId19"/>
    <p:sldId id="417" r:id="rId20"/>
    <p:sldId id="430" r:id="rId21"/>
    <p:sldId id="418" r:id="rId22"/>
    <p:sldId id="366" r:id="rId23"/>
    <p:sldId id="313" r:id="rId24"/>
    <p:sldId id="314" r:id="rId25"/>
    <p:sldId id="477" r:id="rId26"/>
    <p:sldId id="478" r:id="rId27"/>
    <p:sldId id="432" r:id="rId28"/>
    <p:sldId id="479" r:id="rId29"/>
    <p:sldId id="480" r:id="rId30"/>
    <p:sldId id="481" r:id="rId31"/>
    <p:sldId id="315" r:id="rId32"/>
    <p:sldId id="482" r:id="rId33"/>
    <p:sldId id="483" r:id="rId34"/>
    <p:sldId id="461" r:id="rId35"/>
    <p:sldId id="484" r:id="rId36"/>
    <p:sldId id="462" r:id="rId37"/>
    <p:sldId id="485" r:id="rId38"/>
    <p:sldId id="463" r:id="rId39"/>
    <p:sldId id="373" r:id="rId40"/>
    <p:sldId id="486" r:id="rId41"/>
    <p:sldId id="411" r:id="rId42"/>
    <p:sldId id="349" r:id="rId43"/>
    <p:sldId id="487" r:id="rId44"/>
    <p:sldId id="449" r:id="rId45"/>
    <p:sldId id="488" r:id="rId46"/>
    <p:sldId id="413" r:id="rId47"/>
    <p:sldId id="375" r:id="rId48"/>
    <p:sldId id="489" r:id="rId49"/>
    <p:sldId id="451" r:id="rId50"/>
    <p:sldId id="464" r:id="rId51"/>
    <p:sldId id="490" r:id="rId52"/>
    <p:sldId id="458" r:id="rId53"/>
    <p:sldId id="459" r:id="rId54"/>
    <p:sldId id="491" r:id="rId55"/>
    <p:sldId id="460" r:id="rId56"/>
    <p:sldId id="431" r:id="rId57"/>
    <p:sldId id="323" r:id="rId58"/>
    <p:sldId id="492" r:id="rId59"/>
    <p:sldId id="493" r:id="rId60"/>
    <p:sldId id="334" r:id="rId61"/>
    <p:sldId id="335" r:id="rId62"/>
    <p:sldId id="336" r:id="rId63"/>
    <p:sldId id="338" r:id="rId64"/>
    <p:sldId id="423" r:id="rId65"/>
    <p:sldId id="325" r:id="rId66"/>
    <p:sldId id="264" r:id="rId67"/>
    <p:sldId id="454" r:id="rId68"/>
    <p:sldId id="425" r:id="rId69"/>
    <p:sldId id="327" r:id="rId70"/>
    <p:sldId id="470" r:id="rId71"/>
    <p:sldId id="377" r:id="rId72"/>
    <p:sldId id="384" r:id="rId73"/>
    <p:sldId id="437" r:id="rId74"/>
    <p:sldId id="438" r:id="rId75"/>
    <p:sldId id="439" r:id="rId76"/>
    <p:sldId id="495" r:id="rId77"/>
    <p:sldId id="442" r:id="rId78"/>
    <p:sldId id="330" r:id="rId79"/>
    <p:sldId id="466" r:id="rId80"/>
    <p:sldId id="465" r:id="rId81"/>
    <p:sldId id="435" r:id="rId82"/>
    <p:sldId id="467" r:id="rId83"/>
    <p:sldId id="443" r:id="rId84"/>
    <p:sldId id="329" r:id="rId85"/>
    <p:sldId id="436" r:id="rId86"/>
    <p:sldId id="469" r:id="rId87"/>
    <p:sldId id="397" r:id="rId88"/>
    <p:sldId id="426" r:id="rId89"/>
    <p:sldId id="453" r:id="rId90"/>
    <p:sldId id="427" r:id="rId91"/>
    <p:sldId id="428" r:id="rId92"/>
    <p:sldId id="494" r:id="rId93"/>
    <p:sldId id="333" r:id="rId94"/>
    <p:sldId id="429" r:id="rId95"/>
  </p:sldIdLst>
  <p:sldSz cx="9144000" cy="6858000" type="screen4x3"/>
  <p:notesSz cx="6858000" cy="9874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153"/>
    <a:srgbClr val="E75F0B"/>
    <a:srgbClr val="03CD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50" autoAdjust="0"/>
    <p:restoredTop sz="80969" autoAdjust="0"/>
  </p:normalViewPr>
  <p:slideViewPr>
    <p:cSldViewPr>
      <p:cViewPr varScale="1">
        <p:scale>
          <a:sx n="86" d="100"/>
          <a:sy n="86" d="100"/>
        </p:scale>
        <p:origin x="699" y="42"/>
      </p:cViewPr>
      <p:guideLst>
        <p:guide orient="horz" pos="2160"/>
        <p:guide pos="2880"/>
      </p:guideLst>
    </p:cSldViewPr>
  </p:slideViewPr>
  <p:notesTextViewPr>
    <p:cViewPr>
      <p:scale>
        <a:sx n="125" d="100"/>
        <a:sy n="125" d="100"/>
      </p:scale>
      <p:origin x="0" y="0"/>
    </p:cViewPr>
  </p:notesTextViewPr>
  <p:sorterViewPr>
    <p:cViewPr>
      <p:scale>
        <a:sx n="129" d="250"/>
        <a:sy n="129" d="250"/>
      </p:scale>
      <p:origin x="0" y="-7260"/>
    </p:cViewPr>
  </p:sorterViewPr>
  <p:notesViewPr>
    <p:cSldViewPr>
      <p:cViewPr varScale="1">
        <p:scale>
          <a:sx n="50" d="100"/>
          <a:sy n="50" d="100"/>
        </p:scale>
        <p:origin x="2898" y="5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customXml" Target="../customXml/item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handoutMaster" Target="handoutMasters/handoutMaster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7C4B68-AA3D-42DD-B7A0-8E50F9CA6364}"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GB"/>
        </a:p>
      </dgm:t>
    </dgm:pt>
    <dgm:pt modelId="{063BC055-211F-4141-B3E4-D62A11E2074D}">
      <dgm:prSet phldrT="[Text]" custT="1"/>
      <dgm:spPr>
        <a:solidFill>
          <a:srgbClr val="00B050"/>
        </a:solidFill>
      </dgm:spPr>
      <dgm:t>
        <a:bodyPr/>
        <a:lstStyle/>
        <a:p>
          <a:r>
            <a:rPr lang="en-GB" sz="2000" b="1" dirty="0">
              <a:solidFill>
                <a:schemeClr val="tx1">
                  <a:lumMod val="75000"/>
                </a:schemeClr>
              </a:solidFill>
            </a:rPr>
            <a:t>Best Practice</a:t>
          </a:r>
        </a:p>
      </dgm:t>
    </dgm:pt>
    <dgm:pt modelId="{261928E8-D76F-4427-866E-ECB4F82C2DFB}" type="parTrans" cxnId="{AC8F88EA-019F-418A-A757-505978D1093E}">
      <dgm:prSet/>
      <dgm:spPr/>
      <dgm:t>
        <a:bodyPr/>
        <a:lstStyle/>
        <a:p>
          <a:endParaRPr lang="en-GB"/>
        </a:p>
      </dgm:t>
    </dgm:pt>
    <dgm:pt modelId="{2D1C391F-FAF7-4573-A21F-343857E0DDEA}" type="sibTrans" cxnId="{AC8F88EA-019F-418A-A757-505978D1093E}">
      <dgm:prSet/>
      <dgm:spPr>
        <a:solidFill>
          <a:srgbClr val="00B050"/>
        </a:solidFill>
      </dgm:spPr>
      <dgm:t>
        <a:bodyPr/>
        <a:lstStyle/>
        <a:p>
          <a:endParaRPr lang="en-GB" dirty="0"/>
        </a:p>
      </dgm:t>
    </dgm:pt>
    <dgm:pt modelId="{9CC12382-9668-43F8-96FF-0D9BE26B3105}">
      <dgm:prSet phldrT="[Text]" custT="1"/>
      <dgm:spPr>
        <a:ln>
          <a:solidFill>
            <a:srgbClr val="00B050"/>
          </a:solidFill>
        </a:ln>
      </dgm:spPr>
      <dgm:t>
        <a:bodyPr/>
        <a:lstStyle/>
        <a:p>
          <a:pPr>
            <a:spcAft>
              <a:spcPts val="500"/>
            </a:spcAft>
          </a:pPr>
          <a:r>
            <a:rPr lang="en-GB" sz="1600" dirty="0"/>
            <a:t>Coaches and volunteers more than qualified for their roles</a:t>
          </a:r>
        </a:p>
      </dgm:t>
    </dgm:pt>
    <dgm:pt modelId="{2B596A2E-AECD-4488-8F41-A79563AE6D8C}" type="parTrans" cxnId="{E1CB3C62-961E-44DD-B918-06DA1764DF67}">
      <dgm:prSet/>
      <dgm:spPr/>
      <dgm:t>
        <a:bodyPr/>
        <a:lstStyle/>
        <a:p>
          <a:endParaRPr lang="en-GB"/>
        </a:p>
      </dgm:t>
    </dgm:pt>
    <dgm:pt modelId="{D816407B-4585-4189-B0B9-6208360308BF}" type="sibTrans" cxnId="{E1CB3C62-961E-44DD-B918-06DA1764DF67}">
      <dgm:prSet/>
      <dgm:spPr/>
      <dgm:t>
        <a:bodyPr/>
        <a:lstStyle/>
        <a:p>
          <a:endParaRPr lang="en-GB"/>
        </a:p>
      </dgm:t>
    </dgm:pt>
    <dgm:pt modelId="{20C225A4-6B82-44F9-A7D7-4A8F2B3C15E0}">
      <dgm:prSet phldrT="[Text]" custT="1"/>
      <dgm:spPr>
        <a:solidFill>
          <a:srgbClr val="92D050"/>
        </a:solidFill>
      </dgm:spPr>
      <dgm:t>
        <a:bodyPr/>
        <a:lstStyle/>
        <a:p>
          <a:r>
            <a:rPr lang="en-GB" sz="2000" b="1" dirty="0">
              <a:solidFill>
                <a:schemeClr val="tx1">
                  <a:lumMod val="75000"/>
                </a:schemeClr>
              </a:solidFill>
            </a:rPr>
            <a:t>Good Practice</a:t>
          </a:r>
        </a:p>
      </dgm:t>
    </dgm:pt>
    <dgm:pt modelId="{9E9F88FF-F3F7-4258-841E-0890B21D0233}" type="parTrans" cxnId="{2E184EF2-4B18-4776-8E7F-B366403DB980}">
      <dgm:prSet/>
      <dgm:spPr/>
      <dgm:t>
        <a:bodyPr/>
        <a:lstStyle/>
        <a:p>
          <a:endParaRPr lang="en-GB"/>
        </a:p>
      </dgm:t>
    </dgm:pt>
    <dgm:pt modelId="{178D9958-6BFC-4F71-9AE9-48C6E107230A}" type="sibTrans" cxnId="{2E184EF2-4B18-4776-8E7F-B366403DB980}">
      <dgm:prSet/>
      <dgm:spPr>
        <a:solidFill>
          <a:schemeClr val="accent3">
            <a:lumMod val="60000"/>
            <a:lumOff val="40000"/>
          </a:schemeClr>
        </a:solidFill>
      </dgm:spPr>
      <dgm:t>
        <a:bodyPr/>
        <a:lstStyle/>
        <a:p>
          <a:endParaRPr lang="en-GB"/>
        </a:p>
      </dgm:t>
    </dgm:pt>
    <dgm:pt modelId="{5E34FEFB-0462-44D7-B7E5-6E89742197AF}">
      <dgm:prSet phldrT="[Text]" custT="1"/>
      <dgm:spPr>
        <a:ln>
          <a:solidFill>
            <a:srgbClr val="92D050"/>
          </a:solidFill>
        </a:ln>
      </dgm:spPr>
      <dgm:t>
        <a:bodyPr/>
        <a:lstStyle/>
        <a:p>
          <a:pPr>
            <a:spcAft>
              <a:spcPts val="500"/>
            </a:spcAft>
          </a:pPr>
          <a:r>
            <a:rPr lang="en-GB" sz="1600" dirty="0"/>
            <a:t>Qualified, PVG checked and suitably trained coaches and volunteers</a:t>
          </a:r>
        </a:p>
      </dgm:t>
    </dgm:pt>
    <dgm:pt modelId="{09D9E10F-204E-4ADA-9985-C9D7B3EAA272}" type="parTrans" cxnId="{F3FB7CDC-2140-49FA-9140-742F8F23ED68}">
      <dgm:prSet/>
      <dgm:spPr/>
      <dgm:t>
        <a:bodyPr/>
        <a:lstStyle/>
        <a:p>
          <a:endParaRPr lang="en-GB"/>
        </a:p>
      </dgm:t>
    </dgm:pt>
    <dgm:pt modelId="{AFAD77A0-6900-4DC4-A068-FBBAFAFFA761}" type="sibTrans" cxnId="{F3FB7CDC-2140-49FA-9140-742F8F23ED68}">
      <dgm:prSet/>
      <dgm:spPr/>
      <dgm:t>
        <a:bodyPr/>
        <a:lstStyle/>
        <a:p>
          <a:endParaRPr lang="en-GB"/>
        </a:p>
      </dgm:t>
    </dgm:pt>
    <dgm:pt modelId="{29095D79-4906-40EC-A0AF-F465E31BF56B}">
      <dgm:prSet phldrT="[Text]" custT="1"/>
      <dgm:spPr>
        <a:solidFill>
          <a:srgbClr val="FFC000"/>
        </a:solidFill>
      </dgm:spPr>
      <dgm:t>
        <a:bodyPr/>
        <a:lstStyle/>
        <a:p>
          <a:r>
            <a:rPr lang="en-GB" sz="2000" b="1" dirty="0">
              <a:solidFill>
                <a:schemeClr val="tx1">
                  <a:lumMod val="75000"/>
                </a:schemeClr>
              </a:solidFill>
            </a:rPr>
            <a:t>Poor Practice</a:t>
          </a:r>
        </a:p>
      </dgm:t>
    </dgm:pt>
    <dgm:pt modelId="{37452CBA-28AD-428D-B591-FCBF59BE6C87}" type="parTrans" cxnId="{7A88B872-79EE-45E3-8A6C-F686CD4CD3E9}">
      <dgm:prSet/>
      <dgm:spPr/>
      <dgm:t>
        <a:bodyPr/>
        <a:lstStyle/>
        <a:p>
          <a:endParaRPr lang="en-GB"/>
        </a:p>
      </dgm:t>
    </dgm:pt>
    <dgm:pt modelId="{189F0EBC-04C5-4DEB-814A-512856F14F0A}" type="sibTrans" cxnId="{7A88B872-79EE-45E3-8A6C-F686CD4CD3E9}">
      <dgm:prSet/>
      <dgm:spPr>
        <a:solidFill>
          <a:srgbClr val="F79153"/>
        </a:solidFill>
      </dgm:spPr>
      <dgm:t>
        <a:bodyPr/>
        <a:lstStyle/>
        <a:p>
          <a:endParaRPr lang="en-GB"/>
        </a:p>
      </dgm:t>
    </dgm:pt>
    <dgm:pt modelId="{2624CCB9-DC89-4711-A55A-B1CBAB7CAEA3}">
      <dgm:prSet phldrT="[Text]" custT="1"/>
      <dgm:spPr>
        <a:ln>
          <a:solidFill>
            <a:srgbClr val="FFC000"/>
          </a:solidFill>
        </a:ln>
      </dgm:spPr>
      <dgm:t>
        <a:bodyPr/>
        <a:lstStyle/>
        <a:p>
          <a:pPr>
            <a:spcAft>
              <a:spcPts val="500"/>
            </a:spcAft>
          </a:pPr>
          <a:r>
            <a:rPr lang="en-GB" sz="1600" dirty="0"/>
            <a:t>Unqualified coaches</a:t>
          </a:r>
        </a:p>
      </dgm:t>
    </dgm:pt>
    <dgm:pt modelId="{1297CE86-1695-42CE-9D3D-1A54735882FE}" type="parTrans" cxnId="{ECFA95B9-3081-40A1-8E1A-50FFAAFAAC0B}">
      <dgm:prSet/>
      <dgm:spPr/>
      <dgm:t>
        <a:bodyPr/>
        <a:lstStyle/>
        <a:p>
          <a:endParaRPr lang="en-GB"/>
        </a:p>
      </dgm:t>
    </dgm:pt>
    <dgm:pt modelId="{6DAD0582-6973-45BA-B8F4-5AE4CEE621EE}" type="sibTrans" cxnId="{ECFA95B9-3081-40A1-8E1A-50FFAAFAAC0B}">
      <dgm:prSet/>
      <dgm:spPr/>
      <dgm:t>
        <a:bodyPr/>
        <a:lstStyle/>
        <a:p>
          <a:endParaRPr lang="en-GB"/>
        </a:p>
      </dgm:t>
    </dgm:pt>
    <dgm:pt modelId="{21121504-ACCD-411A-B4B7-7E123972C4AE}">
      <dgm:prSet phldrT="[Text]" custT="1"/>
      <dgm:spPr>
        <a:solidFill>
          <a:srgbClr val="FF0000"/>
        </a:solidFill>
      </dgm:spPr>
      <dgm:t>
        <a:bodyPr/>
        <a:lstStyle/>
        <a:p>
          <a:r>
            <a:rPr lang="en-GB" sz="2000" b="1" dirty="0">
              <a:solidFill>
                <a:schemeClr val="tx1">
                  <a:lumMod val="75000"/>
                </a:schemeClr>
              </a:solidFill>
            </a:rPr>
            <a:t>Abusive Practice</a:t>
          </a:r>
        </a:p>
      </dgm:t>
    </dgm:pt>
    <dgm:pt modelId="{62FDBD5B-2BAD-43CE-873F-45B470FFAF2A}" type="parTrans" cxnId="{8389817B-1431-469C-A648-128F83FFD11C}">
      <dgm:prSet/>
      <dgm:spPr/>
      <dgm:t>
        <a:bodyPr/>
        <a:lstStyle/>
        <a:p>
          <a:endParaRPr lang="en-GB"/>
        </a:p>
      </dgm:t>
    </dgm:pt>
    <dgm:pt modelId="{D6AEC765-3127-44EB-A042-54A868B19616}" type="sibTrans" cxnId="{8389817B-1431-469C-A648-128F83FFD11C}">
      <dgm:prSet/>
      <dgm:spPr/>
      <dgm:t>
        <a:bodyPr/>
        <a:lstStyle/>
        <a:p>
          <a:endParaRPr lang="en-GB"/>
        </a:p>
      </dgm:t>
    </dgm:pt>
    <dgm:pt modelId="{1F72F42A-4944-4D6A-8F91-61FD67BDE79D}">
      <dgm:prSet phldrT="[Text]" custT="1"/>
      <dgm:spPr>
        <a:ln>
          <a:solidFill>
            <a:srgbClr val="FF0000"/>
          </a:solidFill>
        </a:ln>
      </dgm:spPr>
      <dgm:t>
        <a:bodyPr/>
        <a:lstStyle/>
        <a:p>
          <a:pPr>
            <a:spcAft>
              <a:spcPts val="500"/>
            </a:spcAft>
          </a:pPr>
          <a:r>
            <a:rPr lang="en-GB" sz="1600" dirty="0"/>
            <a:t>Grooming</a:t>
          </a:r>
        </a:p>
      </dgm:t>
    </dgm:pt>
    <dgm:pt modelId="{8E5570DA-348F-4EEF-88D3-DC252B484382}" type="parTrans" cxnId="{B544A3F2-1BA0-4DAA-8D7E-CCACD1E18BDD}">
      <dgm:prSet/>
      <dgm:spPr/>
      <dgm:t>
        <a:bodyPr/>
        <a:lstStyle/>
        <a:p>
          <a:endParaRPr lang="en-GB"/>
        </a:p>
      </dgm:t>
    </dgm:pt>
    <dgm:pt modelId="{CD6E4FFE-B81E-4DCB-BD6B-B054EAC7FE5F}" type="sibTrans" cxnId="{B544A3F2-1BA0-4DAA-8D7E-CCACD1E18BDD}">
      <dgm:prSet/>
      <dgm:spPr/>
      <dgm:t>
        <a:bodyPr/>
        <a:lstStyle/>
        <a:p>
          <a:endParaRPr lang="en-GB"/>
        </a:p>
      </dgm:t>
    </dgm:pt>
    <dgm:pt modelId="{F449BEE9-B271-4B33-9540-F59AA37CD60B}">
      <dgm:prSet phldrT="[Text]" custT="1"/>
      <dgm:spPr>
        <a:ln>
          <a:solidFill>
            <a:srgbClr val="FF0000"/>
          </a:solidFill>
        </a:ln>
      </dgm:spPr>
      <dgm:t>
        <a:bodyPr/>
        <a:lstStyle/>
        <a:p>
          <a:pPr>
            <a:spcAft>
              <a:spcPts val="500"/>
            </a:spcAft>
          </a:pPr>
          <a:r>
            <a:rPr lang="en-GB" sz="1600" dirty="0"/>
            <a:t>Inappropriate touching in the guise of coaching</a:t>
          </a:r>
        </a:p>
      </dgm:t>
    </dgm:pt>
    <dgm:pt modelId="{FBA5045C-2F64-4F75-8BC1-D688697D6D3D}" type="parTrans" cxnId="{E164FAC1-C4F3-4491-8ABC-8C23339DF7F9}">
      <dgm:prSet/>
      <dgm:spPr/>
      <dgm:t>
        <a:bodyPr/>
        <a:lstStyle/>
        <a:p>
          <a:endParaRPr lang="en-GB"/>
        </a:p>
      </dgm:t>
    </dgm:pt>
    <dgm:pt modelId="{AFCA27BB-F929-4FDD-9809-81AAEF70F9C6}" type="sibTrans" cxnId="{E164FAC1-C4F3-4491-8ABC-8C23339DF7F9}">
      <dgm:prSet/>
      <dgm:spPr/>
      <dgm:t>
        <a:bodyPr/>
        <a:lstStyle/>
        <a:p>
          <a:endParaRPr lang="en-GB"/>
        </a:p>
      </dgm:t>
    </dgm:pt>
    <dgm:pt modelId="{C71FAE7E-D96F-4B8B-9EB8-BF3A4F74FA9C}">
      <dgm:prSet phldrT="[Text]" custT="1"/>
      <dgm:spPr>
        <a:ln>
          <a:solidFill>
            <a:srgbClr val="FF0000"/>
          </a:solidFill>
        </a:ln>
      </dgm:spPr>
      <dgm:t>
        <a:bodyPr/>
        <a:lstStyle/>
        <a:p>
          <a:pPr>
            <a:spcAft>
              <a:spcPts val="500"/>
            </a:spcAft>
          </a:pPr>
          <a:r>
            <a:rPr lang="en-GB" sz="1600" dirty="0"/>
            <a:t>Activity coaching or encouraging rule breaks/ cheating</a:t>
          </a:r>
        </a:p>
      </dgm:t>
    </dgm:pt>
    <dgm:pt modelId="{FE824E16-14F1-44B4-B611-E9F7E099E8B8}" type="parTrans" cxnId="{1B24EFE1-B349-412D-A775-8B515C8E915F}">
      <dgm:prSet/>
      <dgm:spPr/>
      <dgm:t>
        <a:bodyPr/>
        <a:lstStyle/>
        <a:p>
          <a:endParaRPr lang="en-GB"/>
        </a:p>
      </dgm:t>
    </dgm:pt>
    <dgm:pt modelId="{0F3DE063-0F98-4ABA-B575-D428ABE02100}" type="sibTrans" cxnId="{1B24EFE1-B349-412D-A775-8B515C8E915F}">
      <dgm:prSet/>
      <dgm:spPr/>
      <dgm:t>
        <a:bodyPr/>
        <a:lstStyle/>
        <a:p>
          <a:endParaRPr lang="en-GB"/>
        </a:p>
      </dgm:t>
    </dgm:pt>
    <dgm:pt modelId="{BEA02336-4CF7-4F75-A0D7-AA03BFCF838D}">
      <dgm:prSet phldrT="[Text]" custT="1"/>
      <dgm:spPr>
        <a:ln>
          <a:solidFill>
            <a:srgbClr val="FF0000"/>
          </a:solidFill>
        </a:ln>
      </dgm:spPr>
      <dgm:t>
        <a:bodyPr/>
        <a:lstStyle/>
        <a:p>
          <a:pPr>
            <a:spcAft>
              <a:spcPts val="500"/>
            </a:spcAft>
          </a:pPr>
          <a:r>
            <a:rPr lang="en-GB" sz="1600" dirty="0"/>
            <a:t>Doping</a:t>
          </a:r>
        </a:p>
      </dgm:t>
    </dgm:pt>
    <dgm:pt modelId="{D9F45E79-BC13-4077-A8AA-3F327F7AE3C3}" type="parTrans" cxnId="{49AC3BCC-7C44-4F43-85B2-A3D7C6E57AC5}">
      <dgm:prSet/>
      <dgm:spPr/>
      <dgm:t>
        <a:bodyPr/>
        <a:lstStyle/>
        <a:p>
          <a:endParaRPr lang="en-GB"/>
        </a:p>
      </dgm:t>
    </dgm:pt>
    <dgm:pt modelId="{9D66DCAF-4ED8-48B4-B0A3-E67B96D62CCB}" type="sibTrans" cxnId="{49AC3BCC-7C44-4F43-85B2-A3D7C6E57AC5}">
      <dgm:prSet/>
      <dgm:spPr/>
      <dgm:t>
        <a:bodyPr/>
        <a:lstStyle/>
        <a:p>
          <a:endParaRPr lang="en-GB"/>
        </a:p>
      </dgm:t>
    </dgm:pt>
    <dgm:pt modelId="{ABB41B60-E72F-4387-A78D-E251541C9482}">
      <dgm:prSet custT="1"/>
      <dgm:spPr/>
      <dgm:t>
        <a:bodyPr/>
        <a:lstStyle/>
        <a:p>
          <a:pPr>
            <a:spcAft>
              <a:spcPct val="15000"/>
            </a:spcAft>
          </a:pPr>
          <a:endParaRPr lang="en-GB" sz="1600" dirty="0"/>
        </a:p>
      </dgm:t>
    </dgm:pt>
    <dgm:pt modelId="{9F1E97DB-B50D-4F87-BAE4-E74D1EF41ECF}" type="parTrans" cxnId="{2CC9186A-682D-4CDB-8315-B0BEA8CEBA5D}">
      <dgm:prSet/>
      <dgm:spPr/>
      <dgm:t>
        <a:bodyPr/>
        <a:lstStyle/>
        <a:p>
          <a:endParaRPr lang="en-GB"/>
        </a:p>
      </dgm:t>
    </dgm:pt>
    <dgm:pt modelId="{B814E7F2-AD89-4BFD-A276-D1F83FF12E3F}" type="sibTrans" cxnId="{2CC9186A-682D-4CDB-8315-B0BEA8CEBA5D}">
      <dgm:prSet/>
      <dgm:spPr/>
      <dgm:t>
        <a:bodyPr/>
        <a:lstStyle/>
        <a:p>
          <a:endParaRPr lang="en-GB"/>
        </a:p>
      </dgm:t>
    </dgm:pt>
    <dgm:pt modelId="{13E4ED5D-8FC4-476A-A4E5-C5403BC4B2BC}">
      <dgm:prSet phldrT="[Text]" custT="1"/>
      <dgm:spPr>
        <a:ln>
          <a:solidFill>
            <a:srgbClr val="FFC000"/>
          </a:solidFill>
        </a:ln>
      </dgm:spPr>
      <dgm:t>
        <a:bodyPr/>
        <a:lstStyle/>
        <a:p>
          <a:pPr>
            <a:spcAft>
              <a:spcPts val="500"/>
            </a:spcAft>
          </a:pPr>
          <a:r>
            <a:rPr lang="en-GB" sz="1600" dirty="0"/>
            <a:t>Poor communication – shouting, swearing, overly negative feedback</a:t>
          </a:r>
        </a:p>
      </dgm:t>
    </dgm:pt>
    <dgm:pt modelId="{512B77F3-F5EF-4771-A6AD-2D7A2B18FBEF}" type="parTrans" cxnId="{98D45C49-CD7E-4765-BFF0-A55FC0397236}">
      <dgm:prSet/>
      <dgm:spPr/>
      <dgm:t>
        <a:bodyPr/>
        <a:lstStyle/>
        <a:p>
          <a:endParaRPr lang="en-GB"/>
        </a:p>
      </dgm:t>
    </dgm:pt>
    <dgm:pt modelId="{F948666E-EF40-4233-9D7F-FCAC720A89B8}" type="sibTrans" cxnId="{98D45C49-CD7E-4765-BFF0-A55FC0397236}">
      <dgm:prSet/>
      <dgm:spPr/>
      <dgm:t>
        <a:bodyPr/>
        <a:lstStyle/>
        <a:p>
          <a:endParaRPr lang="en-GB"/>
        </a:p>
      </dgm:t>
    </dgm:pt>
    <dgm:pt modelId="{E5426BFB-9B72-4B4E-AC0E-556E3A359E7F}">
      <dgm:prSet phldrT="[Text]" custT="1"/>
      <dgm:spPr>
        <a:ln>
          <a:solidFill>
            <a:srgbClr val="FF0000"/>
          </a:solidFill>
        </a:ln>
      </dgm:spPr>
      <dgm:t>
        <a:bodyPr/>
        <a:lstStyle/>
        <a:p>
          <a:pPr>
            <a:spcAft>
              <a:spcPts val="500"/>
            </a:spcAft>
          </a:pPr>
          <a:r>
            <a:rPr lang="en-GB" sz="1600" dirty="0"/>
            <a:t>Use of physical activity as punishment/ disciplinary method</a:t>
          </a:r>
        </a:p>
      </dgm:t>
    </dgm:pt>
    <dgm:pt modelId="{37B12AA0-3CB2-4ECA-9E6D-9817A0C4B90D}" type="parTrans" cxnId="{E5B60F3A-33E3-4FCD-A340-9ABC03B50EC7}">
      <dgm:prSet/>
      <dgm:spPr/>
      <dgm:t>
        <a:bodyPr/>
        <a:lstStyle/>
        <a:p>
          <a:endParaRPr lang="en-GB"/>
        </a:p>
      </dgm:t>
    </dgm:pt>
    <dgm:pt modelId="{8CC08DD3-C683-4490-9066-88B6FDF23E98}" type="sibTrans" cxnId="{E5B60F3A-33E3-4FCD-A340-9ABC03B50EC7}">
      <dgm:prSet/>
      <dgm:spPr/>
      <dgm:t>
        <a:bodyPr/>
        <a:lstStyle/>
        <a:p>
          <a:endParaRPr lang="en-GB"/>
        </a:p>
      </dgm:t>
    </dgm:pt>
    <dgm:pt modelId="{F5980155-A81C-4A08-B158-F67A14509D4D}">
      <dgm:prSet phldrT="[Text]" custT="1"/>
      <dgm:spPr>
        <a:ln>
          <a:solidFill>
            <a:srgbClr val="FFC000"/>
          </a:solidFill>
        </a:ln>
      </dgm:spPr>
      <dgm:t>
        <a:bodyPr/>
        <a:lstStyle/>
        <a:p>
          <a:pPr>
            <a:spcAft>
              <a:spcPts val="500"/>
            </a:spcAft>
          </a:pPr>
          <a:r>
            <a:rPr lang="en-GB" sz="1600" dirty="0"/>
            <a:t>Untrained CWPO</a:t>
          </a:r>
        </a:p>
      </dgm:t>
    </dgm:pt>
    <dgm:pt modelId="{5E69404E-5090-4A57-9ABA-E54467580886}" type="parTrans" cxnId="{A3094ABB-A230-466F-9EB4-71845D532339}">
      <dgm:prSet/>
      <dgm:spPr/>
      <dgm:t>
        <a:bodyPr/>
        <a:lstStyle/>
        <a:p>
          <a:endParaRPr lang="en-GB"/>
        </a:p>
      </dgm:t>
    </dgm:pt>
    <dgm:pt modelId="{97F12122-EDA0-46F8-A79E-8654E1946C4E}" type="sibTrans" cxnId="{A3094ABB-A230-466F-9EB4-71845D532339}">
      <dgm:prSet/>
      <dgm:spPr/>
      <dgm:t>
        <a:bodyPr/>
        <a:lstStyle/>
        <a:p>
          <a:endParaRPr lang="en-GB"/>
        </a:p>
      </dgm:t>
    </dgm:pt>
    <dgm:pt modelId="{70F2C4CD-66B7-442C-814B-D6F0892A381A}">
      <dgm:prSet phldrT="[Text]" custT="1"/>
      <dgm:spPr>
        <a:ln>
          <a:solidFill>
            <a:srgbClr val="FFC000"/>
          </a:solidFill>
        </a:ln>
      </dgm:spPr>
      <dgm:t>
        <a:bodyPr/>
        <a:lstStyle/>
        <a:p>
          <a:pPr>
            <a:spcAft>
              <a:spcPts val="500"/>
            </a:spcAft>
          </a:pPr>
          <a:r>
            <a:rPr lang="en-GB" sz="1600" dirty="0"/>
            <a:t>No codes of conduct in place</a:t>
          </a:r>
        </a:p>
      </dgm:t>
    </dgm:pt>
    <dgm:pt modelId="{0BFC50C8-9F64-4B46-B813-A64D379117E3}" type="parTrans" cxnId="{5CA41125-5190-4EB7-B264-CAEB29C037F1}">
      <dgm:prSet/>
      <dgm:spPr/>
      <dgm:t>
        <a:bodyPr/>
        <a:lstStyle/>
        <a:p>
          <a:endParaRPr lang="en-GB"/>
        </a:p>
      </dgm:t>
    </dgm:pt>
    <dgm:pt modelId="{71A7BB57-3E8D-4E9F-8AB1-505CF6145B4D}" type="sibTrans" cxnId="{5CA41125-5190-4EB7-B264-CAEB29C037F1}">
      <dgm:prSet/>
      <dgm:spPr/>
      <dgm:t>
        <a:bodyPr/>
        <a:lstStyle/>
        <a:p>
          <a:endParaRPr lang="en-GB"/>
        </a:p>
      </dgm:t>
    </dgm:pt>
    <dgm:pt modelId="{3E9936B7-9933-40FF-9EC8-8D67B69AE871}">
      <dgm:prSet phldrT="[Text]" custT="1"/>
      <dgm:spPr>
        <a:ln>
          <a:solidFill>
            <a:srgbClr val="FFC000"/>
          </a:solidFill>
        </a:ln>
      </dgm:spPr>
      <dgm:t>
        <a:bodyPr/>
        <a:lstStyle/>
        <a:p>
          <a:pPr>
            <a:spcAft>
              <a:spcPts val="500"/>
            </a:spcAft>
          </a:pPr>
          <a:r>
            <a:rPr lang="en-GB" sz="1600" dirty="0"/>
            <a:t>No updating or reviewing of wellbeing and protection policies</a:t>
          </a:r>
        </a:p>
      </dgm:t>
    </dgm:pt>
    <dgm:pt modelId="{D3EC3753-DE53-4DED-85D7-DA352A1E4545}" type="parTrans" cxnId="{22E5DF69-2DBB-4FCD-B1CE-2759027CF2CB}">
      <dgm:prSet/>
      <dgm:spPr/>
      <dgm:t>
        <a:bodyPr/>
        <a:lstStyle/>
        <a:p>
          <a:endParaRPr lang="en-GB"/>
        </a:p>
      </dgm:t>
    </dgm:pt>
    <dgm:pt modelId="{18099C7D-B503-4E8D-907E-7660DABE67CA}" type="sibTrans" cxnId="{22E5DF69-2DBB-4FCD-B1CE-2759027CF2CB}">
      <dgm:prSet/>
      <dgm:spPr/>
      <dgm:t>
        <a:bodyPr/>
        <a:lstStyle/>
        <a:p>
          <a:endParaRPr lang="en-GB"/>
        </a:p>
      </dgm:t>
    </dgm:pt>
    <dgm:pt modelId="{B83B9935-F9B9-4A0A-B4F9-3A9B2268965F}">
      <dgm:prSet phldrT="[Text]" custT="1"/>
      <dgm:spPr>
        <a:ln>
          <a:solidFill>
            <a:srgbClr val="92D050"/>
          </a:solidFill>
        </a:ln>
      </dgm:spPr>
      <dgm:t>
        <a:bodyPr/>
        <a:lstStyle/>
        <a:p>
          <a:pPr>
            <a:spcAft>
              <a:spcPts val="500"/>
            </a:spcAft>
          </a:pPr>
          <a:r>
            <a:rPr lang="en-GB" sz="1600" dirty="0"/>
            <a:t>Fully trained and qualified CWPO</a:t>
          </a:r>
        </a:p>
      </dgm:t>
    </dgm:pt>
    <dgm:pt modelId="{355601A3-3104-4BCA-BAA6-5608049F0141}" type="parTrans" cxnId="{81AE99B5-8340-4F15-A5EA-D2FF6B6A38B6}">
      <dgm:prSet/>
      <dgm:spPr/>
      <dgm:t>
        <a:bodyPr/>
        <a:lstStyle/>
        <a:p>
          <a:endParaRPr lang="en-GB"/>
        </a:p>
      </dgm:t>
    </dgm:pt>
    <dgm:pt modelId="{358428E0-9D9B-422A-9F9B-65DB43B913C2}" type="sibTrans" cxnId="{81AE99B5-8340-4F15-A5EA-D2FF6B6A38B6}">
      <dgm:prSet/>
      <dgm:spPr/>
      <dgm:t>
        <a:bodyPr/>
        <a:lstStyle/>
        <a:p>
          <a:endParaRPr lang="en-GB"/>
        </a:p>
      </dgm:t>
    </dgm:pt>
    <dgm:pt modelId="{91A5AA11-2F7A-4AE2-AFD4-EE312A071B19}">
      <dgm:prSet phldrT="[Text]" custT="1"/>
      <dgm:spPr>
        <a:ln>
          <a:solidFill>
            <a:srgbClr val="92D050"/>
          </a:solidFill>
        </a:ln>
      </dgm:spPr>
      <dgm:t>
        <a:bodyPr/>
        <a:lstStyle/>
        <a:p>
          <a:pPr>
            <a:spcAft>
              <a:spcPts val="500"/>
            </a:spcAft>
          </a:pPr>
          <a:r>
            <a:rPr lang="en-GB" sz="1600" dirty="0"/>
            <a:t>Codes of conduct in use and signed</a:t>
          </a:r>
        </a:p>
      </dgm:t>
    </dgm:pt>
    <dgm:pt modelId="{71BE781E-A004-4717-B1B6-F6CC6BE46CBC}" type="parTrans" cxnId="{2175F770-D1B1-45B4-8E6D-5BF4EC46A4DD}">
      <dgm:prSet/>
      <dgm:spPr/>
      <dgm:t>
        <a:bodyPr/>
        <a:lstStyle/>
        <a:p>
          <a:endParaRPr lang="en-GB"/>
        </a:p>
      </dgm:t>
    </dgm:pt>
    <dgm:pt modelId="{274B1C04-6A6D-4433-98D1-9A19C45BCBCA}" type="sibTrans" cxnId="{2175F770-D1B1-45B4-8E6D-5BF4EC46A4DD}">
      <dgm:prSet/>
      <dgm:spPr/>
      <dgm:t>
        <a:bodyPr/>
        <a:lstStyle/>
        <a:p>
          <a:endParaRPr lang="en-GB"/>
        </a:p>
      </dgm:t>
    </dgm:pt>
    <dgm:pt modelId="{6291CF40-A829-4411-82F7-1566B5065DF6}">
      <dgm:prSet phldrT="[Text]" custT="1"/>
      <dgm:spPr>
        <a:ln>
          <a:solidFill>
            <a:srgbClr val="92D050"/>
          </a:solidFill>
        </a:ln>
      </dgm:spPr>
      <dgm:t>
        <a:bodyPr/>
        <a:lstStyle/>
        <a:p>
          <a:pPr>
            <a:spcAft>
              <a:spcPct val="15000"/>
            </a:spcAft>
          </a:pPr>
          <a:endParaRPr lang="en-GB" sz="1600" dirty="0"/>
        </a:p>
      </dgm:t>
    </dgm:pt>
    <dgm:pt modelId="{10FDC46F-DF9C-4A75-B9DE-D2DFF0CFAC6E}" type="parTrans" cxnId="{01CAED78-2329-41BD-B0D1-5440A6EB494E}">
      <dgm:prSet/>
      <dgm:spPr/>
      <dgm:t>
        <a:bodyPr/>
        <a:lstStyle/>
        <a:p>
          <a:endParaRPr lang="en-GB"/>
        </a:p>
      </dgm:t>
    </dgm:pt>
    <dgm:pt modelId="{650B7150-E2C2-4E8F-B21C-3477EEF51547}" type="sibTrans" cxnId="{01CAED78-2329-41BD-B0D1-5440A6EB494E}">
      <dgm:prSet/>
      <dgm:spPr/>
      <dgm:t>
        <a:bodyPr/>
        <a:lstStyle/>
        <a:p>
          <a:endParaRPr lang="en-GB"/>
        </a:p>
      </dgm:t>
    </dgm:pt>
    <dgm:pt modelId="{3C713C12-B3C1-4C8C-8AB2-88AE6B8EB69F}">
      <dgm:prSet phldrT="[Text]" custT="1"/>
      <dgm:spPr>
        <a:ln>
          <a:solidFill>
            <a:srgbClr val="92D050"/>
          </a:solidFill>
        </a:ln>
      </dgm:spPr>
      <dgm:t>
        <a:bodyPr/>
        <a:lstStyle/>
        <a:p>
          <a:pPr>
            <a:spcAft>
              <a:spcPts val="500"/>
            </a:spcAft>
          </a:pPr>
          <a:r>
            <a:rPr lang="en-GB" sz="1600" dirty="0"/>
            <a:t>Effective coaching feedback, positive, encouraging</a:t>
          </a:r>
        </a:p>
      </dgm:t>
    </dgm:pt>
    <dgm:pt modelId="{F8AF28AF-E219-4DAC-9F44-88826A9630A7}" type="parTrans" cxnId="{2B226AC4-F4F0-41B4-9ECF-C2CA6642FE18}">
      <dgm:prSet/>
      <dgm:spPr/>
      <dgm:t>
        <a:bodyPr/>
        <a:lstStyle/>
        <a:p>
          <a:endParaRPr lang="en-GB"/>
        </a:p>
      </dgm:t>
    </dgm:pt>
    <dgm:pt modelId="{D9826D2B-D625-45D2-88D3-66AFCC8BE3EB}" type="sibTrans" cxnId="{2B226AC4-F4F0-41B4-9ECF-C2CA6642FE18}">
      <dgm:prSet/>
      <dgm:spPr/>
      <dgm:t>
        <a:bodyPr/>
        <a:lstStyle/>
        <a:p>
          <a:endParaRPr lang="en-GB"/>
        </a:p>
      </dgm:t>
    </dgm:pt>
    <dgm:pt modelId="{CCCAECB8-1FB8-4E6C-A8BC-4C1E6EB6EE07}">
      <dgm:prSet phldrT="[Text]" custT="1"/>
      <dgm:spPr>
        <a:ln>
          <a:solidFill>
            <a:srgbClr val="00B050"/>
          </a:solidFill>
        </a:ln>
      </dgm:spPr>
      <dgm:t>
        <a:bodyPr/>
        <a:lstStyle/>
        <a:p>
          <a:pPr>
            <a:spcAft>
              <a:spcPts val="500"/>
            </a:spcAft>
          </a:pPr>
          <a:r>
            <a:rPr lang="en-GB" sz="1600" dirty="0"/>
            <a:t>Regular CPD above the minimum</a:t>
          </a:r>
        </a:p>
      </dgm:t>
    </dgm:pt>
    <dgm:pt modelId="{2FFBCF8B-5BF7-4D04-9A8D-83A932F7A663}" type="parTrans" cxnId="{E22D88D0-3915-45C8-B0D7-0FDD7EFA4513}">
      <dgm:prSet/>
      <dgm:spPr/>
      <dgm:t>
        <a:bodyPr/>
        <a:lstStyle/>
        <a:p>
          <a:endParaRPr lang="en-GB"/>
        </a:p>
      </dgm:t>
    </dgm:pt>
    <dgm:pt modelId="{95AF3914-361E-450C-9B3F-DE539704E39B}" type="sibTrans" cxnId="{E22D88D0-3915-45C8-B0D7-0FDD7EFA4513}">
      <dgm:prSet/>
      <dgm:spPr/>
      <dgm:t>
        <a:bodyPr/>
        <a:lstStyle/>
        <a:p>
          <a:endParaRPr lang="en-GB"/>
        </a:p>
      </dgm:t>
    </dgm:pt>
    <dgm:pt modelId="{C3225AEB-CCC8-45FE-BF2A-C16D9644AEF6}">
      <dgm:prSet phldrT="[Text]" custT="1"/>
      <dgm:spPr>
        <a:ln>
          <a:solidFill>
            <a:srgbClr val="00B050"/>
          </a:solidFill>
        </a:ln>
      </dgm:spPr>
      <dgm:t>
        <a:bodyPr/>
        <a:lstStyle/>
        <a:p>
          <a:pPr>
            <a:spcAft>
              <a:spcPts val="500"/>
            </a:spcAft>
          </a:pPr>
          <a:r>
            <a:rPr lang="en-GB" sz="1600" dirty="0"/>
            <a:t>Individual coaching and training plans for athletes</a:t>
          </a:r>
        </a:p>
      </dgm:t>
    </dgm:pt>
    <dgm:pt modelId="{937C6C9D-32C9-46B9-B5F3-398FFDAB6634}" type="parTrans" cxnId="{8D007B52-74E0-4D5F-857B-73F789BC24E1}">
      <dgm:prSet/>
      <dgm:spPr/>
      <dgm:t>
        <a:bodyPr/>
        <a:lstStyle/>
        <a:p>
          <a:endParaRPr lang="en-GB"/>
        </a:p>
      </dgm:t>
    </dgm:pt>
    <dgm:pt modelId="{D1E73347-841A-4FA0-A315-B769F17DFF29}" type="sibTrans" cxnId="{8D007B52-74E0-4D5F-857B-73F789BC24E1}">
      <dgm:prSet/>
      <dgm:spPr/>
      <dgm:t>
        <a:bodyPr/>
        <a:lstStyle/>
        <a:p>
          <a:endParaRPr lang="en-GB"/>
        </a:p>
      </dgm:t>
    </dgm:pt>
    <dgm:pt modelId="{BF7524EE-8FD9-49DA-A85F-8B58AD373D65}">
      <dgm:prSet phldrT="[Text]" custT="1"/>
      <dgm:spPr>
        <a:ln>
          <a:solidFill>
            <a:srgbClr val="00B050"/>
          </a:solidFill>
        </a:ln>
      </dgm:spPr>
      <dgm:t>
        <a:bodyPr/>
        <a:lstStyle/>
        <a:p>
          <a:pPr>
            <a:spcAft>
              <a:spcPct val="15000"/>
            </a:spcAft>
          </a:pPr>
          <a:r>
            <a:rPr lang="en-GB" sz="1600" dirty="0"/>
            <a:t>Two fully qualified and trained CWPOs</a:t>
          </a:r>
        </a:p>
      </dgm:t>
    </dgm:pt>
    <dgm:pt modelId="{7C655D1A-3ED0-4A9E-8399-369F8F67139D}" type="parTrans" cxnId="{FC1E4C5B-B8E8-43A1-BB09-71877A7C7637}">
      <dgm:prSet/>
      <dgm:spPr/>
      <dgm:t>
        <a:bodyPr/>
        <a:lstStyle/>
        <a:p>
          <a:endParaRPr lang="en-GB"/>
        </a:p>
      </dgm:t>
    </dgm:pt>
    <dgm:pt modelId="{D198DD28-7C6D-41E3-9DC5-1ADD5AA89A86}" type="sibTrans" cxnId="{FC1E4C5B-B8E8-43A1-BB09-71877A7C7637}">
      <dgm:prSet/>
      <dgm:spPr/>
      <dgm:t>
        <a:bodyPr/>
        <a:lstStyle/>
        <a:p>
          <a:endParaRPr lang="en-GB"/>
        </a:p>
      </dgm:t>
    </dgm:pt>
    <dgm:pt modelId="{3B888E13-EF88-48D0-87D7-1215BAD50BB2}">
      <dgm:prSet phldrT="[Text]" custT="1"/>
      <dgm:spPr>
        <a:ln>
          <a:solidFill>
            <a:srgbClr val="00B050"/>
          </a:solidFill>
        </a:ln>
      </dgm:spPr>
      <dgm:t>
        <a:bodyPr/>
        <a:lstStyle/>
        <a:p>
          <a:pPr>
            <a:spcAft>
              <a:spcPts val="500"/>
            </a:spcAft>
          </a:pPr>
          <a:endParaRPr lang="en-GB" sz="1600" dirty="0"/>
        </a:p>
      </dgm:t>
    </dgm:pt>
    <dgm:pt modelId="{33533746-C351-43EE-AA42-126585EE58C3}" type="parTrans" cxnId="{0E3B5A86-23D8-446D-8F93-F2EA5A520BDE}">
      <dgm:prSet/>
      <dgm:spPr/>
      <dgm:t>
        <a:bodyPr/>
        <a:lstStyle/>
        <a:p>
          <a:endParaRPr lang="en-GB"/>
        </a:p>
      </dgm:t>
    </dgm:pt>
    <dgm:pt modelId="{499159B2-76FF-4877-88B7-B8B63E8EAFEB}" type="sibTrans" cxnId="{0E3B5A86-23D8-446D-8F93-F2EA5A520BDE}">
      <dgm:prSet/>
      <dgm:spPr/>
      <dgm:t>
        <a:bodyPr/>
        <a:lstStyle/>
        <a:p>
          <a:endParaRPr lang="en-GB"/>
        </a:p>
      </dgm:t>
    </dgm:pt>
    <dgm:pt modelId="{026E1322-DF03-49FE-936B-868DD446ADC6}">
      <dgm:prSet phldrT="[Text]" custT="1"/>
      <dgm:spPr>
        <a:ln>
          <a:solidFill>
            <a:srgbClr val="92D050"/>
          </a:solidFill>
        </a:ln>
      </dgm:spPr>
      <dgm:t>
        <a:bodyPr/>
        <a:lstStyle/>
        <a:p>
          <a:pPr>
            <a:spcAft>
              <a:spcPts val="500"/>
            </a:spcAft>
          </a:pPr>
          <a:endParaRPr lang="en-GB" sz="1600" dirty="0"/>
        </a:p>
      </dgm:t>
    </dgm:pt>
    <dgm:pt modelId="{20227814-0422-4912-9C6D-1113FC88C84D}" type="parTrans" cxnId="{B4A981B4-CF57-4D82-8C94-757C4596EAA6}">
      <dgm:prSet/>
      <dgm:spPr/>
      <dgm:t>
        <a:bodyPr/>
        <a:lstStyle/>
        <a:p>
          <a:endParaRPr lang="en-GB"/>
        </a:p>
      </dgm:t>
    </dgm:pt>
    <dgm:pt modelId="{186B7633-79D4-4638-9609-FC46248FCB21}" type="sibTrans" cxnId="{B4A981B4-CF57-4D82-8C94-757C4596EAA6}">
      <dgm:prSet/>
      <dgm:spPr/>
      <dgm:t>
        <a:bodyPr/>
        <a:lstStyle/>
        <a:p>
          <a:endParaRPr lang="en-GB"/>
        </a:p>
      </dgm:t>
    </dgm:pt>
    <dgm:pt modelId="{57D9A78A-3AC1-482F-AC0F-D09F9C44FEA8}">
      <dgm:prSet phldrT="[Text]" custT="1"/>
      <dgm:spPr>
        <a:ln>
          <a:solidFill>
            <a:srgbClr val="FF0000"/>
          </a:solidFill>
        </a:ln>
      </dgm:spPr>
      <dgm:t>
        <a:bodyPr/>
        <a:lstStyle/>
        <a:p>
          <a:pPr>
            <a:spcAft>
              <a:spcPts val="500"/>
            </a:spcAft>
          </a:pPr>
          <a:endParaRPr lang="en-GB" sz="1600" dirty="0"/>
        </a:p>
      </dgm:t>
    </dgm:pt>
    <dgm:pt modelId="{3F7CE899-8F31-4DFD-8989-6EA6EB8AA193}" type="parTrans" cxnId="{D948F100-9A75-4854-96FE-9E911652A2CB}">
      <dgm:prSet/>
      <dgm:spPr/>
      <dgm:t>
        <a:bodyPr/>
        <a:lstStyle/>
        <a:p>
          <a:endParaRPr lang="en-GB"/>
        </a:p>
      </dgm:t>
    </dgm:pt>
    <dgm:pt modelId="{75503BFE-D2B2-4658-B774-B89AF663119A}" type="sibTrans" cxnId="{D948F100-9A75-4854-96FE-9E911652A2CB}">
      <dgm:prSet/>
      <dgm:spPr/>
      <dgm:t>
        <a:bodyPr/>
        <a:lstStyle/>
        <a:p>
          <a:endParaRPr lang="en-GB"/>
        </a:p>
      </dgm:t>
    </dgm:pt>
    <dgm:pt modelId="{26957AD8-8C6E-4AAB-8669-11C12475912D}" type="pres">
      <dgm:prSet presAssocID="{D27C4B68-AA3D-42DD-B7A0-8E50F9CA6364}" presName="Name0" presStyleCnt="0">
        <dgm:presLayoutVars>
          <dgm:dir/>
          <dgm:animLvl val="lvl"/>
          <dgm:resizeHandles val="exact"/>
        </dgm:presLayoutVars>
      </dgm:prSet>
      <dgm:spPr/>
    </dgm:pt>
    <dgm:pt modelId="{420F78D6-06D9-4847-9642-792E1BB43704}" type="pres">
      <dgm:prSet presAssocID="{063BC055-211F-4141-B3E4-D62A11E2074D}" presName="composite" presStyleCnt="0"/>
      <dgm:spPr/>
    </dgm:pt>
    <dgm:pt modelId="{BD56DCF1-7B44-4DD3-8E3C-AF56C72BBA42}" type="pres">
      <dgm:prSet presAssocID="{063BC055-211F-4141-B3E4-D62A11E2074D}" presName="parTx" presStyleLbl="node1" presStyleIdx="0" presStyleCnt="4">
        <dgm:presLayoutVars>
          <dgm:chMax val="0"/>
          <dgm:chPref val="0"/>
          <dgm:bulletEnabled val="1"/>
        </dgm:presLayoutVars>
      </dgm:prSet>
      <dgm:spPr/>
    </dgm:pt>
    <dgm:pt modelId="{AC98C483-6F13-4643-89E7-78A8C09D9E31}" type="pres">
      <dgm:prSet presAssocID="{063BC055-211F-4141-B3E4-D62A11E2074D}" presName="desTx" presStyleLbl="revTx" presStyleIdx="0" presStyleCnt="4">
        <dgm:presLayoutVars>
          <dgm:bulletEnabled val="1"/>
        </dgm:presLayoutVars>
      </dgm:prSet>
      <dgm:spPr/>
    </dgm:pt>
    <dgm:pt modelId="{86464EA2-F932-4DDB-88D8-80A0547E80EC}" type="pres">
      <dgm:prSet presAssocID="{2D1C391F-FAF7-4573-A21F-343857E0DDEA}" presName="space" presStyleCnt="0"/>
      <dgm:spPr/>
    </dgm:pt>
    <dgm:pt modelId="{C6F640CA-B485-4ABF-95BD-8DE3E0ED75A3}" type="pres">
      <dgm:prSet presAssocID="{20C225A4-6B82-44F9-A7D7-4A8F2B3C15E0}" presName="composite" presStyleCnt="0"/>
      <dgm:spPr/>
    </dgm:pt>
    <dgm:pt modelId="{5A068453-1DE0-4DA3-A008-F474A0B6AA86}" type="pres">
      <dgm:prSet presAssocID="{20C225A4-6B82-44F9-A7D7-4A8F2B3C15E0}" presName="parTx" presStyleLbl="node1" presStyleIdx="1" presStyleCnt="4">
        <dgm:presLayoutVars>
          <dgm:chMax val="0"/>
          <dgm:chPref val="0"/>
          <dgm:bulletEnabled val="1"/>
        </dgm:presLayoutVars>
      </dgm:prSet>
      <dgm:spPr/>
    </dgm:pt>
    <dgm:pt modelId="{50B6929B-107B-4BD0-99B0-93AC00430669}" type="pres">
      <dgm:prSet presAssocID="{20C225A4-6B82-44F9-A7D7-4A8F2B3C15E0}" presName="desTx" presStyleLbl="revTx" presStyleIdx="1" presStyleCnt="4">
        <dgm:presLayoutVars>
          <dgm:bulletEnabled val="1"/>
        </dgm:presLayoutVars>
      </dgm:prSet>
      <dgm:spPr/>
    </dgm:pt>
    <dgm:pt modelId="{8001CA41-9B2E-4A91-BF98-891F96C6F7F9}" type="pres">
      <dgm:prSet presAssocID="{178D9958-6BFC-4F71-9AE9-48C6E107230A}" presName="space" presStyleCnt="0"/>
      <dgm:spPr/>
    </dgm:pt>
    <dgm:pt modelId="{8735DB12-3F5A-4401-A3A5-E0CB71F728F8}" type="pres">
      <dgm:prSet presAssocID="{29095D79-4906-40EC-A0AF-F465E31BF56B}" presName="composite" presStyleCnt="0"/>
      <dgm:spPr/>
    </dgm:pt>
    <dgm:pt modelId="{CE625CC4-93AB-4E76-94A3-73300B6C79EF}" type="pres">
      <dgm:prSet presAssocID="{29095D79-4906-40EC-A0AF-F465E31BF56B}" presName="parTx" presStyleLbl="node1" presStyleIdx="2" presStyleCnt="4">
        <dgm:presLayoutVars>
          <dgm:chMax val="0"/>
          <dgm:chPref val="0"/>
          <dgm:bulletEnabled val="1"/>
        </dgm:presLayoutVars>
      </dgm:prSet>
      <dgm:spPr/>
    </dgm:pt>
    <dgm:pt modelId="{A74EE588-2B02-46C7-9937-5ED8D3829640}" type="pres">
      <dgm:prSet presAssocID="{29095D79-4906-40EC-A0AF-F465E31BF56B}" presName="desTx" presStyleLbl="revTx" presStyleIdx="2" presStyleCnt="4">
        <dgm:presLayoutVars>
          <dgm:bulletEnabled val="1"/>
        </dgm:presLayoutVars>
      </dgm:prSet>
      <dgm:spPr/>
    </dgm:pt>
    <dgm:pt modelId="{CD36A2A0-2A33-40CA-9A12-5E9AEA25C0C1}" type="pres">
      <dgm:prSet presAssocID="{189F0EBC-04C5-4DEB-814A-512856F14F0A}" presName="space" presStyleCnt="0"/>
      <dgm:spPr/>
    </dgm:pt>
    <dgm:pt modelId="{3ED78D6C-3640-496E-8C5E-13959B444E28}" type="pres">
      <dgm:prSet presAssocID="{21121504-ACCD-411A-B4B7-7E123972C4AE}" presName="composite" presStyleCnt="0"/>
      <dgm:spPr/>
    </dgm:pt>
    <dgm:pt modelId="{C517EDAA-E6C5-40F9-B7B4-10C6905EFC73}" type="pres">
      <dgm:prSet presAssocID="{21121504-ACCD-411A-B4B7-7E123972C4AE}" presName="parTx" presStyleLbl="node1" presStyleIdx="3" presStyleCnt="4">
        <dgm:presLayoutVars>
          <dgm:chMax val="0"/>
          <dgm:chPref val="0"/>
          <dgm:bulletEnabled val="1"/>
        </dgm:presLayoutVars>
      </dgm:prSet>
      <dgm:spPr/>
    </dgm:pt>
    <dgm:pt modelId="{899181A2-DBC8-4474-BF4F-9CDE6C883E35}" type="pres">
      <dgm:prSet presAssocID="{21121504-ACCD-411A-B4B7-7E123972C4AE}" presName="desTx" presStyleLbl="revTx" presStyleIdx="3" presStyleCnt="4">
        <dgm:presLayoutVars>
          <dgm:bulletEnabled val="1"/>
        </dgm:presLayoutVars>
      </dgm:prSet>
      <dgm:spPr/>
    </dgm:pt>
  </dgm:ptLst>
  <dgm:cxnLst>
    <dgm:cxn modelId="{D948F100-9A75-4854-96FE-9E911652A2CB}" srcId="{21121504-ACCD-411A-B4B7-7E123972C4AE}" destId="{57D9A78A-3AC1-482F-AC0F-D09F9C44FEA8}" srcOrd="0" destOrd="0" parTransId="{3F7CE899-8F31-4DFD-8989-6EA6EB8AA193}" sibTransId="{75503BFE-D2B2-4658-B774-B89AF663119A}"/>
    <dgm:cxn modelId="{1F8F8707-6867-49CA-AFF1-65F5E7421E0A}" type="presOf" srcId="{1F72F42A-4944-4D6A-8F91-61FD67BDE79D}" destId="{899181A2-DBC8-4474-BF4F-9CDE6C883E35}" srcOrd="0" destOrd="1" presId="urn:microsoft.com/office/officeart/2005/8/layout/chevron1"/>
    <dgm:cxn modelId="{6E5A101F-31E1-4F72-84BC-8A743F663AEB}" type="presOf" srcId="{3B888E13-EF88-48D0-87D7-1215BAD50BB2}" destId="{AC98C483-6F13-4643-89E7-78A8C09D9E31}" srcOrd="0" destOrd="0" presId="urn:microsoft.com/office/officeart/2005/8/layout/chevron1"/>
    <dgm:cxn modelId="{4FD2C221-8D15-4E04-974F-E3E651075550}" type="presOf" srcId="{29095D79-4906-40EC-A0AF-F465E31BF56B}" destId="{CE625CC4-93AB-4E76-94A3-73300B6C79EF}" srcOrd="0" destOrd="0" presId="urn:microsoft.com/office/officeart/2005/8/layout/chevron1"/>
    <dgm:cxn modelId="{9E2EE524-F647-4842-8DF8-DBC0A970777B}" type="presOf" srcId="{3C713C12-B3C1-4C8C-8AB2-88AE6B8EB69F}" destId="{50B6929B-107B-4BD0-99B0-93AC00430669}" srcOrd="0" destOrd="2" presId="urn:microsoft.com/office/officeart/2005/8/layout/chevron1"/>
    <dgm:cxn modelId="{5CA41125-5190-4EB7-B264-CAEB29C037F1}" srcId="{29095D79-4906-40EC-A0AF-F465E31BF56B}" destId="{70F2C4CD-66B7-442C-814B-D6F0892A381A}" srcOrd="3" destOrd="0" parTransId="{0BFC50C8-9F64-4B46-B813-A64D379117E3}" sibTransId="{71A7BB57-3E8D-4E9F-8AB1-505CF6145B4D}"/>
    <dgm:cxn modelId="{07F5CE35-3B8F-4F9E-9AE6-82F9025A0B96}" type="presOf" srcId="{F449BEE9-B271-4B33-9540-F59AA37CD60B}" destId="{899181A2-DBC8-4474-BF4F-9CDE6C883E35}" srcOrd="0" destOrd="2" presId="urn:microsoft.com/office/officeart/2005/8/layout/chevron1"/>
    <dgm:cxn modelId="{E5B60F3A-33E3-4FCD-A340-9ABC03B50EC7}" srcId="{21121504-ACCD-411A-B4B7-7E123972C4AE}" destId="{E5426BFB-9B72-4B4E-AC0E-556E3A359E7F}" srcOrd="5" destOrd="0" parTransId="{37B12AA0-3CB2-4ECA-9E6D-9817A0C4B90D}" sibTransId="{8CC08DD3-C683-4490-9066-88B6FDF23E98}"/>
    <dgm:cxn modelId="{8A87153A-C42A-491A-A4B7-6661D90C39BE}" type="presOf" srcId="{063BC055-211F-4141-B3E4-D62A11E2074D}" destId="{BD56DCF1-7B44-4DD3-8E3C-AF56C72BBA42}" srcOrd="0" destOrd="0" presId="urn:microsoft.com/office/officeart/2005/8/layout/chevron1"/>
    <dgm:cxn modelId="{B7A8243F-2C98-436D-84B1-0B73563602B7}" type="presOf" srcId="{ABB41B60-E72F-4387-A78D-E251541C9482}" destId="{AC98C483-6F13-4643-89E7-78A8C09D9E31}" srcOrd="0" destOrd="5" presId="urn:microsoft.com/office/officeart/2005/8/layout/chevron1"/>
    <dgm:cxn modelId="{FC1E4C5B-B8E8-43A1-BB09-71877A7C7637}" srcId="{063BC055-211F-4141-B3E4-D62A11E2074D}" destId="{BF7524EE-8FD9-49DA-A85F-8B58AD373D65}" srcOrd="4" destOrd="0" parTransId="{7C655D1A-3ED0-4A9E-8399-369F8F67139D}" sibTransId="{D198DD28-7C6D-41E3-9DC5-1ADD5AA89A86}"/>
    <dgm:cxn modelId="{E1CB3C62-961E-44DD-B918-06DA1764DF67}" srcId="{063BC055-211F-4141-B3E4-D62A11E2074D}" destId="{9CC12382-9668-43F8-96FF-0D9BE26B3105}" srcOrd="1" destOrd="0" parTransId="{2B596A2E-AECD-4488-8F41-A79563AE6D8C}" sibTransId="{D816407B-4585-4189-B0B9-6208360308BF}"/>
    <dgm:cxn modelId="{E17CE343-BE6B-4E3F-A530-290D04BA294E}" type="presOf" srcId="{9CC12382-9668-43F8-96FF-0D9BE26B3105}" destId="{AC98C483-6F13-4643-89E7-78A8C09D9E31}" srcOrd="0" destOrd="1" presId="urn:microsoft.com/office/officeart/2005/8/layout/chevron1"/>
    <dgm:cxn modelId="{98D45C49-CD7E-4765-BFF0-A55FC0397236}" srcId="{29095D79-4906-40EC-A0AF-F465E31BF56B}" destId="{13E4ED5D-8FC4-476A-A4E5-C5403BC4B2BC}" srcOrd="1" destOrd="0" parTransId="{512B77F3-F5EF-4771-A6AD-2D7A2B18FBEF}" sibTransId="{F948666E-EF40-4233-9D7F-FCAC720A89B8}"/>
    <dgm:cxn modelId="{22E5DF69-2DBB-4FCD-B1CE-2759027CF2CB}" srcId="{29095D79-4906-40EC-A0AF-F465E31BF56B}" destId="{3E9936B7-9933-40FF-9EC8-8D67B69AE871}" srcOrd="4" destOrd="0" parTransId="{D3EC3753-DE53-4DED-85D7-DA352A1E4545}" sibTransId="{18099C7D-B503-4E8D-907E-7660DABE67CA}"/>
    <dgm:cxn modelId="{2CC9186A-682D-4CDB-8315-B0BEA8CEBA5D}" srcId="{063BC055-211F-4141-B3E4-D62A11E2074D}" destId="{ABB41B60-E72F-4387-A78D-E251541C9482}" srcOrd="5" destOrd="0" parTransId="{9F1E97DB-B50D-4F87-BAE4-E74D1EF41ECF}" sibTransId="{B814E7F2-AD89-4BFD-A276-D1F83FF12E3F}"/>
    <dgm:cxn modelId="{5796014F-4657-447F-9065-ABD99C11F40E}" type="presOf" srcId="{C3225AEB-CCC8-45FE-BF2A-C16D9644AEF6}" destId="{AC98C483-6F13-4643-89E7-78A8C09D9E31}" srcOrd="0" destOrd="3" presId="urn:microsoft.com/office/officeart/2005/8/layout/chevron1"/>
    <dgm:cxn modelId="{4E51376F-7E71-49C0-B262-F4150BCEE955}" type="presOf" srcId="{B83B9935-F9B9-4A0A-B4F9-3A9B2268965F}" destId="{50B6929B-107B-4BD0-99B0-93AC00430669}" srcOrd="0" destOrd="3" presId="urn:microsoft.com/office/officeart/2005/8/layout/chevron1"/>
    <dgm:cxn modelId="{F086946F-E525-4EB2-A227-4CD3688C356D}" type="presOf" srcId="{91A5AA11-2F7A-4AE2-AFD4-EE312A071B19}" destId="{50B6929B-107B-4BD0-99B0-93AC00430669}" srcOrd="0" destOrd="4" presId="urn:microsoft.com/office/officeart/2005/8/layout/chevron1"/>
    <dgm:cxn modelId="{2175F770-D1B1-45B4-8E6D-5BF4EC46A4DD}" srcId="{20C225A4-6B82-44F9-A7D7-4A8F2B3C15E0}" destId="{91A5AA11-2F7A-4AE2-AFD4-EE312A071B19}" srcOrd="4" destOrd="0" parTransId="{71BE781E-A004-4717-B1B6-F6CC6BE46CBC}" sibTransId="{274B1C04-6A6D-4433-98D1-9A19C45BCBCA}"/>
    <dgm:cxn modelId="{C18F1871-5A83-4681-A9EC-3FA55B87BC5E}" type="presOf" srcId="{70F2C4CD-66B7-442C-814B-D6F0892A381A}" destId="{A74EE588-2B02-46C7-9937-5ED8D3829640}" srcOrd="0" destOrd="3" presId="urn:microsoft.com/office/officeart/2005/8/layout/chevron1"/>
    <dgm:cxn modelId="{8D007B52-74E0-4D5F-857B-73F789BC24E1}" srcId="{063BC055-211F-4141-B3E4-D62A11E2074D}" destId="{C3225AEB-CCC8-45FE-BF2A-C16D9644AEF6}" srcOrd="3" destOrd="0" parTransId="{937C6C9D-32C9-46B9-B5F3-398FFDAB6634}" sibTransId="{D1E73347-841A-4FA0-A315-B769F17DFF29}"/>
    <dgm:cxn modelId="{7A88B872-79EE-45E3-8A6C-F686CD4CD3E9}" srcId="{D27C4B68-AA3D-42DD-B7A0-8E50F9CA6364}" destId="{29095D79-4906-40EC-A0AF-F465E31BF56B}" srcOrd="2" destOrd="0" parTransId="{37452CBA-28AD-428D-B591-FCBF59BE6C87}" sibTransId="{189F0EBC-04C5-4DEB-814A-512856F14F0A}"/>
    <dgm:cxn modelId="{01CAED78-2329-41BD-B0D1-5440A6EB494E}" srcId="{20C225A4-6B82-44F9-A7D7-4A8F2B3C15E0}" destId="{6291CF40-A829-4411-82F7-1566B5065DF6}" srcOrd="5" destOrd="0" parTransId="{10FDC46F-DF9C-4A75-B9DE-D2DFF0CFAC6E}" sibTransId="{650B7150-E2C2-4E8F-B21C-3477EEF51547}"/>
    <dgm:cxn modelId="{1951CD7A-F92F-43F6-AF30-6FA40B9B2CC7}" type="presOf" srcId="{E5426BFB-9B72-4B4E-AC0E-556E3A359E7F}" destId="{899181A2-DBC8-4474-BF4F-9CDE6C883E35}" srcOrd="0" destOrd="5" presId="urn:microsoft.com/office/officeart/2005/8/layout/chevron1"/>
    <dgm:cxn modelId="{8389817B-1431-469C-A648-128F83FFD11C}" srcId="{D27C4B68-AA3D-42DD-B7A0-8E50F9CA6364}" destId="{21121504-ACCD-411A-B4B7-7E123972C4AE}" srcOrd="3" destOrd="0" parTransId="{62FDBD5B-2BAD-43CE-873F-45B470FFAF2A}" sibTransId="{D6AEC765-3127-44EB-A042-54A868B19616}"/>
    <dgm:cxn modelId="{7F82EF7D-EF29-4630-9E5B-46A7CD808C52}" type="presOf" srcId="{D27C4B68-AA3D-42DD-B7A0-8E50F9CA6364}" destId="{26957AD8-8C6E-4AAB-8669-11C12475912D}" srcOrd="0" destOrd="0" presId="urn:microsoft.com/office/officeart/2005/8/layout/chevron1"/>
    <dgm:cxn modelId="{F0085181-E164-460F-9A6B-CA6888C5B9A6}" type="presOf" srcId="{57D9A78A-3AC1-482F-AC0F-D09F9C44FEA8}" destId="{899181A2-DBC8-4474-BF4F-9CDE6C883E35}" srcOrd="0" destOrd="0" presId="urn:microsoft.com/office/officeart/2005/8/layout/chevron1"/>
    <dgm:cxn modelId="{F8843184-AC2F-4CE3-8E86-35E5AC356C4C}" type="presOf" srcId="{026E1322-DF03-49FE-936B-868DD446ADC6}" destId="{50B6929B-107B-4BD0-99B0-93AC00430669}" srcOrd="0" destOrd="0" presId="urn:microsoft.com/office/officeart/2005/8/layout/chevron1"/>
    <dgm:cxn modelId="{41514186-12D1-44F8-B40A-6A1A1727FA08}" type="presOf" srcId="{2624CCB9-DC89-4711-A55A-B1CBAB7CAEA3}" destId="{A74EE588-2B02-46C7-9937-5ED8D3829640}" srcOrd="0" destOrd="0" presId="urn:microsoft.com/office/officeart/2005/8/layout/chevron1"/>
    <dgm:cxn modelId="{0E3B5A86-23D8-446D-8F93-F2EA5A520BDE}" srcId="{063BC055-211F-4141-B3E4-D62A11E2074D}" destId="{3B888E13-EF88-48D0-87D7-1215BAD50BB2}" srcOrd="0" destOrd="0" parTransId="{33533746-C351-43EE-AA42-126585EE58C3}" sibTransId="{499159B2-76FF-4877-88B7-B8B63E8EAFEB}"/>
    <dgm:cxn modelId="{C3A8378C-6262-420B-8BBA-B5DB6C52D736}" type="presOf" srcId="{20C225A4-6B82-44F9-A7D7-4A8F2B3C15E0}" destId="{5A068453-1DE0-4DA3-A008-F474A0B6AA86}" srcOrd="0" destOrd="0" presId="urn:microsoft.com/office/officeart/2005/8/layout/chevron1"/>
    <dgm:cxn modelId="{640BC694-C28C-41E7-BEC2-E9FAC89B338B}" type="presOf" srcId="{CCCAECB8-1FB8-4E6C-A8BC-4C1E6EB6EE07}" destId="{AC98C483-6F13-4643-89E7-78A8C09D9E31}" srcOrd="0" destOrd="2" presId="urn:microsoft.com/office/officeart/2005/8/layout/chevron1"/>
    <dgm:cxn modelId="{032E7999-4A7D-4CAF-89C5-8B53B6B6A918}" type="presOf" srcId="{3E9936B7-9933-40FF-9EC8-8D67B69AE871}" destId="{A74EE588-2B02-46C7-9937-5ED8D3829640}" srcOrd="0" destOrd="4" presId="urn:microsoft.com/office/officeart/2005/8/layout/chevron1"/>
    <dgm:cxn modelId="{A34923B1-A1B8-4AA9-B596-5011020C971A}" type="presOf" srcId="{C71FAE7E-D96F-4B8B-9EB8-BF3A4F74FA9C}" destId="{899181A2-DBC8-4474-BF4F-9CDE6C883E35}" srcOrd="0" destOrd="3" presId="urn:microsoft.com/office/officeart/2005/8/layout/chevron1"/>
    <dgm:cxn modelId="{9C88C0B3-B83E-4F62-A240-F1FC3CDCAD65}" type="presOf" srcId="{F5980155-A81C-4A08-B158-F67A14509D4D}" destId="{A74EE588-2B02-46C7-9937-5ED8D3829640}" srcOrd="0" destOrd="2" presId="urn:microsoft.com/office/officeart/2005/8/layout/chevron1"/>
    <dgm:cxn modelId="{B4A981B4-CF57-4D82-8C94-757C4596EAA6}" srcId="{20C225A4-6B82-44F9-A7D7-4A8F2B3C15E0}" destId="{026E1322-DF03-49FE-936B-868DD446ADC6}" srcOrd="0" destOrd="0" parTransId="{20227814-0422-4912-9C6D-1113FC88C84D}" sibTransId="{186B7633-79D4-4638-9609-FC46248FCB21}"/>
    <dgm:cxn modelId="{81AE99B5-8340-4F15-A5EA-D2FF6B6A38B6}" srcId="{20C225A4-6B82-44F9-A7D7-4A8F2B3C15E0}" destId="{B83B9935-F9B9-4A0A-B4F9-3A9B2268965F}" srcOrd="3" destOrd="0" parTransId="{355601A3-3104-4BCA-BAA6-5608049F0141}" sibTransId="{358428E0-9D9B-422A-9F9B-65DB43B913C2}"/>
    <dgm:cxn modelId="{ECFA95B9-3081-40A1-8E1A-50FFAAFAAC0B}" srcId="{29095D79-4906-40EC-A0AF-F465E31BF56B}" destId="{2624CCB9-DC89-4711-A55A-B1CBAB7CAEA3}" srcOrd="0" destOrd="0" parTransId="{1297CE86-1695-42CE-9D3D-1A54735882FE}" sibTransId="{6DAD0582-6973-45BA-B8F4-5AE4CEE621EE}"/>
    <dgm:cxn modelId="{A3094ABB-A230-466F-9EB4-71845D532339}" srcId="{29095D79-4906-40EC-A0AF-F465E31BF56B}" destId="{F5980155-A81C-4A08-B158-F67A14509D4D}" srcOrd="2" destOrd="0" parTransId="{5E69404E-5090-4A57-9ABA-E54467580886}" sibTransId="{97F12122-EDA0-46F8-A79E-8654E1946C4E}"/>
    <dgm:cxn modelId="{C43C6BBB-2131-4579-930A-ECDE5026F61D}" type="presOf" srcId="{6291CF40-A829-4411-82F7-1566B5065DF6}" destId="{50B6929B-107B-4BD0-99B0-93AC00430669}" srcOrd="0" destOrd="5" presId="urn:microsoft.com/office/officeart/2005/8/layout/chevron1"/>
    <dgm:cxn modelId="{E164FAC1-C4F3-4491-8ABC-8C23339DF7F9}" srcId="{21121504-ACCD-411A-B4B7-7E123972C4AE}" destId="{F449BEE9-B271-4B33-9540-F59AA37CD60B}" srcOrd="2" destOrd="0" parTransId="{FBA5045C-2F64-4F75-8BC1-D688697D6D3D}" sibTransId="{AFCA27BB-F929-4FDD-9809-81AAEF70F9C6}"/>
    <dgm:cxn modelId="{67F31FC4-8E49-4A02-A8FD-07F13632D265}" type="presOf" srcId="{BF7524EE-8FD9-49DA-A85F-8B58AD373D65}" destId="{AC98C483-6F13-4643-89E7-78A8C09D9E31}" srcOrd="0" destOrd="4" presId="urn:microsoft.com/office/officeart/2005/8/layout/chevron1"/>
    <dgm:cxn modelId="{2B226AC4-F4F0-41B4-9ECF-C2CA6642FE18}" srcId="{20C225A4-6B82-44F9-A7D7-4A8F2B3C15E0}" destId="{3C713C12-B3C1-4C8C-8AB2-88AE6B8EB69F}" srcOrd="2" destOrd="0" parTransId="{F8AF28AF-E219-4DAC-9F44-88826A9630A7}" sibTransId="{D9826D2B-D625-45D2-88D3-66AFCC8BE3EB}"/>
    <dgm:cxn modelId="{97B1ACC8-E535-446A-8333-DCA4920A5F48}" type="presOf" srcId="{5E34FEFB-0462-44D7-B7E5-6E89742197AF}" destId="{50B6929B-107B-4BD0-99B0-93AC00430669}" srcOrd="0" destOrd="1" presId="urn:microsoft.com/office/officeart/2005/8/layout/chevron1"/>
    <dgm:cxn modelId="{49AC3BCC-7C44-4F43-85B2-A3D7C6E57AC5}" srcId="{21121504-ACCD-411A-B4B7-7E123972C4AE}" destId="{BEA02336-4CF7-4F75-A0D7-AA03BFCF838D}" srcOrd="4" destOrd="0" parTransId="{D9F45E79-BC13-4077-A8AA-3F327F7AE3C3}" sibTransId="{9D66DCAF-4ED8-48B4-B0A3-E67B96D62CCB}"/>
    <dgm:cxn modelId="{E22D88D0-3915-45C8-B0D7-0FDD7EFA4513}" srcId="{063BC055-211F-4141-B3E4-D62A11E2074D}" destId="{CCCAECB8-1FB8-4E6C-A8BC-4C1E6EB6EE07}" srcOrd="2" destOrd="0" parTransId="{2FFBCF8B-5BF7-4D04-9A8D-83A932F7A663}" sibTransId="{95AF3914-361E-450C-9B3F-DE539704E39B}"/>
    <dgm:cxn modelId="{84E903D6-3FA9-48F4-AE50-7F9C8403500E}" type="presOf" srcId="{13E4ED5D-8FC4-476A-A4E5-C5403BC4B2BC}" destId="{A74EE588-2B02-46C7-9937-5ED8D3829640}" srcOrd="0" destOrd="1" presId="urn:microsoft.com/office/officeart/2005/8/layout/chevron1"/>
    <dgm:cxn modelId="{F3FB7CDC-2140-49FA-9140-742F8F23ED68}" srcId="{20C225A4-6B82-44F9-A7D7-4A8F2B3C15E0}" destId="{5E34FEFB-0462-44D7-B7E5-6E89742197AF}" srcOrd="1" destOrd="0" parTransId="{09D9E10F-204E-4ADA-9985-C9D7B3EAA272}" sibTransId="{AFAD77A0-6900-4DC4-A068-FBBAFAFFA761}"/>
    <dgm:cxn modelId="{1B24EFE1-B349-412D-A775-8B515C8E915F}" srcId="{21121504-ACCD-411A-B4B7-7E123972C4AE}" destId="{C71FAE7E-D96F-4B8B-9EB8-BF3A4F74FA9C}" srcOrd="3" destOrd="0" parTransId="{FE824E16-14F1-44B4-B611-E9F7E099E8B8}" sibTransId="{0F3DE063-0F98-4ABA-B575-D428ABE02100}"/>
    <dgm:cxn modelId="{7AEB89E8-DD42-4F4A-A649-B2F701A5B9A6}" type="presOf" srcId="{21121504-ACCD-411A-B4B7-7E123972C4AE}" destId="{C517EDAA-E6C5-40F9-B7B4-10C6905EFC73}" srcOrd="0" destOrd="0" presId="urn:microsoft.com/office/officeart/2005/8/layout/chevron1"/>
    <dgm:cxn modelId="{AC8F88EA-019F-418A-A757-505978D1093E}" srcId="{D27C4B68-AA3D-42DD-B7A0-8E50F9CA6364}" destId="{063BC055-211F-4141-B3E4-D62A11E2074D}" srcOrd="0" destOrd="0" parTransId="{261928E8-D76F-4427-866E-ECB4F82C2DFB}" sibTransId="{2D1C391F-FAF7-4573-A21F-343857E0DDEA}"/>
    <dgm:cxn modelId="{C2C32EF2-87E7-416D-8924-B7FFD1E5BB9F}" type="presOf" srcId="{BEA02336-4CF7-4F75-A0D7-AA03BFCF838D}" destId="{899181A2-DBC8-4474-BF4F-9CDE6C883E35}" srcOrd="0" destOrd="4" presId="urn:microsoft.com/office/officeart/2005/8/layout/chevron1"/>
    <dgm:cxn modelId="{2E184EF2-4B18-4776-8E7F-B366403DB980}" srcId="{D27C4B68-AA3D-42DD-B7A0-8E50F9CA6364}" destId="{20C225A4-6B82-44F9-A7D7-4A8F2B3C15E0}" srcOrd="1" destOrd="0" parTransId="{9E9F88FF-F3F7-4258-841E-0890B21D0233}" sibTransId="{178D9958-6BFC-4F71-9AE9-48C6E107230A}"/>
    <dgm:cxn modelId="{B544A3F2-1BA0-4DAA-8D7E-CCACD1E18BDD}" srcId="{21121504-ACCD-411A-B4B7-7E123972C4AE}" destId="{1F72F42A-4944-4D6A-8F91-61FD67BDE79D}" srcOrd="1" destOrd="0" parTransId="{8E5570DA-348F-4EEF-88D3-DC252B484382}" sibTransId="{CD6E4FFE-B81E-4DCB-BD6B-B054EAC7FE5F}"/>
    <dgm:cxn modelId="{B3DFE8FB-F7F5-41F4-B453-769A762ABAEE}" type="presParOf" srcId="{26957AD8-8C6E-4AAB-8669-11C12475912D}" destId="{420F78D6-06D9-4847-9642-792E1BB43704}" srcOrd="0" destOrd="0" presId="urn:microsoft.com/office/officeart/2005/8/layout/chevron1"/>
    <dgm:cxn modelId="{6EC30C22-8BCF-4956-A8E7-7D1CA8DA951C}" type="presParOf" srcId="{420F78D6-06D9-4847-9642-792E1BB43704}" destId="{BD56DCF1-7B44-4DD3-8E3C-AF56C72BBA42}" srcOrd="0" destOrd="0" presId="urn:microsoft.com/office/officeart/2005/8/layout/chevron1"/>
    <dgm:cxn modelId="{689140EF-9584-416F-8611-611F3C17EF3F}" type="presParOf" srcId="{420F78D6-06D9-4847-9642-792E1BB43704}" destId="{AC98C483-6F13-4643-89E7-78A8C09D9E31}" srcOrd="1" destOrd="0" presId="urn:microsoft.com/office/officeart/2005/8/layout/chevron1"/>
    <dgm:cxn modelId="{7AAFB838-C486-4DB8-9E1F-8C422310F46D}" type="presParOf" srcId="{26957AD8-8C6E-4AAB-8669-11C12475912D}" destId="{86464EA2-F932-4DDB-88D8-80A0547E80EC}" srcOrd="1" destOrd="0" presId="urn:microsoft.com/office/officeart/2005/8/layout/chevron1"/>
    <dgm:cxn modelId="{D5AB64A8-D808-45CD-8408-63904D48B015}" type="presParOf" srcId="{26957AD8-8C6E-4AAB-8669-11C12475912D}" destId="{C6F640CA-B485-4ABF-95BD-8DE3E0ED75A3}" srcOrd="2" destOrd="0" presId="urn:microsoft.com/office/officeart/2005/8/layout/chevron1"/>
    <dgm:cxn modelId="{70ABDFE6-9403-4B20-ADA6-613AE1B76803}" type="presParOf" srcId="{C6F640CA-B485-4ABF-95BD-8DE3E0ED75A3}" destId="{5A068453-1DE0-4DA3-A008-F474A0B6AA86}" srcOrd="0" destOrd="0" presId="urn:microsoft.com/office/officeart/2005/8/layout/chevron1"/>
    <dgm:cxn modelId="{E4A445CE-2465-4F57-B617-420FCEF4C3F1}" type="presParOf" srcId="{C6F640CA-B485-4ABF-95BD-8DE3E0ED75A3}" destId="{50B6929B-107B-4BD0-99B0-93AC00430669}" srcOrd="1" destOrd="0" presId="urn:microsoft.com/office/officeart/2005/8/layout/chevron1"/>
    <dgm:cxn modelId="{2C21BFDF-2403-4744-BABF-D1D9F38DAC11}" type="presParOf" srcId="{26957AD8-8C6E-4AAB-8669-11C12475912D}" destId="{8001CA41-9B2E-4A91-BF98-891F96C6F7F9}" srcOrd="3" destOrd="0" presId="urn:microsoft.com/office/officeart/2005/8/layout/chevron1"/>
    <dgm:cxn modelId="{D0E49CD4-4B5A-405E-AEAA-75B143384490}" type="presParOf" srcId="{26957AD8-8C6E-4AAB-8669-11C12475912D}" destId="{8735DB12-3F5A-4401-A3A5-E0CB71F728F8}" srcOrd="4" destOrd="0" presId="urn:microsoft.com/office/officeart/2005/8/layout/chevron1"/>
    <dgm:cxn modelId="{05573F5B-7CDB-4D98-80D2-3265E68C5EE1}" type="presParOf" srcId="{8735DB12-3F5A-4401-A3A5-E0CB71F728F8}" destId="{CE625CC4-93AB-4E76-94A3-73300B6C79EF}" srcOrd="0" destOrd="0" presId="urn:microsoft.com/office/officeart/2005/8/layout/chevron1"/>
    <dgm:cxn modelId="{302702C1-5C76-4BF2-B783-726C4F417E07}" type="presParOf" srcId="{8735DB12-3F5A-4401-A3A5-E0CB71F728F8}" destId="{A74EE588-2B02-46C7-9937-5ED8D3829640}" srcOrd="1" destOrd="0" presId="urn:microsoft.com/office/officeart/2005/8/layout/chevron1"/>
    <dgm:cxn modelId="{E268862C-B19A-41AC-BBB4-EB328EDADE92}" type="presParOf" srcId="{26957AD8-8C6E-4AAB-8669-11C12475912D}" destId="{CD36A2A0-2A33-40CA-9A12-5E9AEA25C0C1}" srcOrd="5" destOrd="0" presId="urn:microsoft.com/office/officeart/2005/8/layout/chevron1"/>
    <dgm:cxn modelId="{CECB06F6-7326-4B87-89C2-BB0117A27684}" type="presParOf" srcId="{26957AD8-8C6E-4AAB-8669-11C12475912D}" destId="{3ED78D6C-3640-496E-8C5E-13959B444E28}" srcOrd="6" destOrd="0" presId="urn:microsoft.com/office/officeart/2005/8/layout/chevron1"/>
    <dgm:cxn modelId="{7271A389-33F4-4D36-BA22-5674245764C0}" type="presParOf" srcId="{3ED78D6C-3640-496E-8C5E-13959B444E28}" destId="{C517EDAA-E6C5-40F9-B7B4-10C6905EFC73}" srcOrd="0" destOrd="0" presId="urn:microsoft.com/office/officeart/2005/8/layout/chevron1"/>
    <dgm:cxn modelId="{B1833B8B-78EC-4B7F-BAB3-B6458C9E572A}" type="presParOf" srcId="{3ED78D6C-3640-496E-8C5E-13959B444E28}" destId="{899181A2-DBC8-4474-BF4F-9CDE6C883E35}"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3C2A113-A21D-4EB2-B1B2-E86C5F73F79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2074B5F8-4B9A-44AD-AA88-17881DB6861A}">
      <dgm:prSet phldrT="[Text]"/>
      <dgm:spPr>
        <a:solidFill>
          <a:schemeClr val="tx1"/>
        </a:solidFill>
      </dgm:spPr>
      <dgm:t>
        <a:bodyPr/>
        <a:lstStyle/>
        <a:p>
          <a:r>
            <a:rPr lang="en-GB" dirty="0">
              <a:ln>
                <a:noFill/>
              </a:ln>
            </a:rPr>
            <a:t>Concern received / observed</a:t>
          </a:r>
        </a:p>
      </dgm:t>
    </dgm:pt>
    <dgm:pt modelId="{9271FE2F-E645-4306-9957-BBD32B66E7F0}" type="parTrans" cxnId="{744368F0-737A-4EF3-9D89-FC04413081DC}">
      <dgm:prSet/>
      <dgm:spPr/>
      <dgm:t>
        <a:bodyPr/>
        <a:lstStyle/>
        <a:p>
          <a:endParaRPr lang="en-GB">
            <a:ln>
              <a:noFill/>
            </a:ln>
          </a:endParaRPr>
        </a:p>
      </dgm:t>
    </dgm:pt>
    <dgm:pt modelId="{92FC5245-5994-45F6-A7B5-F4AE676F168A}" type="sibTrans" cxnId="{744368F0-737A-4EF3-9D89-FC04413081DC}">
      <dgm:prSet/>
      <dgm:spPr/>
      <dgm:t>
        <a:bodyPr/>
        <a:lstStyle/>
        <a:p>
          <a:endParaRPr lang="en-GB">
            <a:ln>
              <a:noFill/>
            </a:ln>
          </a:endParaRPr>
        </a:p>
      </dgm:t>
    </dgm:pt>
    <dgm:pt modelId="{14279B5E-6215-4663-B8AB-B2746770AA3F}">
      <dgm:prSet phldrT="[Text]"/>
      <dgm:spPr>
        <a:solidFill>
          <a:schemeClr val="tx1"/>
        </a:solidFill>
      </dgm:spPr>
      <dgm:t>
        <a:bodyPr/>
        <a:lstStyle/>
        <a:p>
          <a:r>
            <a:rPr lang="en-GB" dirty="0">
              <a:ln>
                <a:noFill/>
              </a:ln>
            </a:rPr>
            <a:t>Wellbeing Concern</a:t>
          </a:r>
        </a:p>
      </dgm:t>
    </dgm:pt>
    <dgm:pt modelId="{E84FAD37-29E3-410A-825E-0D0E22E15409}" type="parTrans" cxnId="{52236AF9-1E93-4E18-BAD6-821225711CF8}">
      <dgm:prSet/>
      <dgm:spPr>
        <a:ln w="22225"/>
      </dgm:spPr>
      <dgm:t>
        <a:bodyPr/>
        <a:lstStyle/>
        <a:p>
          <a:endParaRPr lang="en-GB">
            <a:ln>
              <a:noFill/>
            </a:ln>
          </a:endParaRPr>
        </a:p>
      </dgm:t>
    </dgm:pt>
    <dgm:pt modelId="{CAE41A08-121D-4F0F-9BA4-4194CBC04B0A}" type="sibTrans" cxnId="{52236AF9-1E93-4E18-BAD6-821225711CF8}">
      <dgm:prSet/>
      <dgm:spPr/>
      <dgm:t>
        <a:bodyPr/>
        <a:lstStyle/>
        <a:p>
          <a:endParaRPr lang="en-GB">
            <a:ln>
              <a:noFill/>
            </a:ln>
          </a:endParaRPr>
        </a:p>
      </dgm:t>
    </dgm:pt>
    <dgm:pt modelId="{B419BC8C-969D-4C5F-A6BC-A9550444750B}">
      <dgm:prSet phldrT="[Text]"/>
      <dgm:spPr>
        <a:solidFill>
          <a:schemeClr val="tx1"/>
        </a:solidFill>
      </dgm:spPr>
      <dgm:t>
        <a:bodyPr/>
        <a:lstStyle/>
        <a:p>
          <a:r>
            <a:rPr lang="en-GB" dirty="0">
              <a:ln>
                <a:noFill/>
              </a:ln>
            </a:rPr>
            <a:t>Child Protection Concern</a:t>
          </a:r>
        </a:p>
      </dgm:t>
    </dgm:pt>
    <dgm:pt modelId="{8F9B94A6-A76F-462C-AFDF-5C836EF22257}" type="parTrans" cxnId="{623BD063-3783-4763-B9D6-481F303E8DB5}">
      <dgm:prSet/>
      <dgm:spPr>
        <a:ln w="22225"/>
      </dgm:spPr>
      <dgm:t>
        <a:bodyPr/>
        <a:lstStyle/>
        <a:p>
          <a:endParaRPr lang="en-GB">
            <a:ln>
              <a:noFill/>
            </a:ln>
          </a:endParaRPr>
        </a:p>
      </dgm:t>
    </dgm:pt>
    <dgm:pt modelId="{EDE75DF5-F55E-4AF0-88DF-76867B1F05B3}" type="sibTrans" cxnId="{623BD063-3783-4763-B9D6-481F303E8DB5}">
      <dgm:prSet/>
      <dgm:spPr/>
      <dgm:t>
        <a:bodyPr/>
        <a:lstStyle/>
        <a:p>
          <a:endParaRPr lang="en-GB">
            <a:ln>
              <a:noFill/>
            </a:ln>
          </a:endParaRPr>
        </a:p>
      </dgm:t>
    </dgm:pt>
    <dgm:pt modelId="{F54ABC03-D321-410C-BB8F-994482713D85}">
      <dgm:prSet/>
      <dgm:spPr>
        <a:solidFill>
          <a:schemeClr val="tx1"/>
        </a:solidFill>
      </dgm:spPr>
      <dgm:t>
        <a:bodyPr/>
        <a:lstStyle/>
        <a:p>
          <a:r>
            <a:rPr lang="en-GB" dirty="0">
              <a:ln>
                <a:noFill/>
              </a:ln>
            </a:rPr>
            <a:t>Contact Child’s School</a:t>
          </a:r>
        </a:p>
      </dgm:t>
    </dgm:pt>
    <dgm:pt modelId="{00FA7BB0-FE65-415B-A3B7-19593EBFA83E}" type="parTrans" cxnId="{3A11AE2E-42E1-439D-A18C-90A5E9B6E0E9}">
      <dgm:prSet/>
      <dgm:spPr>
        <a:ln w="22225"/>
      </dgm:spPr>
      <dgm:t>
        <a:bodyPr/>
        <a:lstStyle/>
        <a:p>
          <a:endParaRPr lang="en-GB">
            <a:ln>
              <a:noFill/>
            </a:ln>
          </a:endParaRPr>
        </a:p>
      </dgm:t>
    </dgm:pt>
    <dgm:pt modelId="{B0270324-A6A9-45D9-915F-FA85835641AB}" type="sibTrans" cxnId="{3A11AE2E-42E1-439D-A18C-90A5E9B6E0E9}">
      <dgm:prSet/>
      <dgm:spPr/>
      <dgm:t>
        <a:bodyPr/>
        <a:lstStyle/>
        <a:p>
          <a:endParaRPr lang="en-GB">
            <a:ln>
              <a:noFill/>
            </a:ln>
          </a:endParaRPr>
        </a:p>
      </dgm:t>
    </dgm:pt>
    <dgm:pt modelId="{A5D35787-1BB3-4D60-AEDC-72DF273584ED}">
      <dgm:prSet/>
      <dgm:spPr>
        <a:solidFill>
          <a:schemeClr val="tx1"/>
        </a:solidFill>
      </dgm:spPr>
      <dgm:t>
        <a:bodyPr/>
        <a:lstStyle/>
        <a:p>
          <a:r>
            <a:rPr lang="en-GB" dirty="0">
              <a:ln>
                <a:noFill/>
              </a:ln>
            </a:rPr>
            <a:t>Is there an immediate risk of harm to child?</a:t>
          </a:r>
        </a:p>
      </dgm:t>
    </dgm:pt>
    <dgm:pt modelId="{94E01763-18F4-4F8D-A69C-431F3C2108C7}" type="parTrans" cxnId="{3E2D5436-4D98-4CA4-81C1-D85EB49EC33A}">
      <dgm:prSet/>
      <dgm:spPr>
        <a:ln w="22225"/>
      </dgm:spPr>
      <dgm:t>
        <a:bodyPr/>
        <a:lstStyle/>
        <a:p>
          <a:endParaRPr lang="en-GB">
            <a:ln>
              <a:noFill/>
            </a:ln>
          </a:endParaRPr>
        </a:p>
      </dgm:t>
    </dgm:pt>
    <dgm:pt modelId="{0DF88BA7-29B9-4AB0-9FC7-E62ED0BCACB6}" type="sibTrans" cxnId="{3E2D5436-4D98-4CA4-81C1-D85EB49EC33A}">
      <dgm:prSet/>
      <dgm:spPr/>
      <dgm:t>
        <a:bodyPr/>
        <a:lstStyle/>
        <a:p>
          <a:endParaRPr lang="en-GB">
            <a:ln>
              <a:noFill/>
            </a:ln>
          </a:endParaRPr>
        </a:p>
      </dgm:t>
    </dgm:pt>
    <dgm:pt modelId="{738C0EA9-3827-4E58-BED5-352996AB39E4}">
      <dgm:prSet/>
      <dgm:spPr>
        <a:solidFill>
          <a:schemeClr val="tx1"/>
        </a:solidFill>
      </dgm:spPr>
      <dgm:t>
        <a:bodyPr/>
        <a:lstStyle/>
        <a:p>
          <a:r>
            <a:rPr lang="en-GB" dirty="0">
              <a:ln>
                <a:noFill/>
              </a:ln>
            </a:rPr>
            <a:t>Yes</a:t>
          </a:r>
        </a:p>
      </dgm:t>
    </dgm:pt>
    <dgm:pt modelId="{C46A72BD-AD17-4D32-A678-569BE1F78279}" type="parTrans" cxnId="{785A239B-B768-4CB2-AD28-146E5F6CB9AA}">
      <dgm:prSet/>
      <dgm:spPr>
        <a:ln w="22225"/>
      </dgm:spPr>
      <dgm:t>
        <a:bodyPr/>
        <a:lstStyle/>
        <a:p>
          <a:endParaRPr lang="en-GB">
            <a:ln>
              <a:noFill/>
            </a:ln>
          </a:endParaRPr>
        </a:p>
      </dgm:t>
    </dgm:pt>
    <dgm:pt modelId="{A77881D7-3973-480D-9441-43B2E2AFCC99}" type="sibTrans" cxnId="{785A239B-B768-4CB2-AD28-146E5F6CB9AA}">
      <dgm:prSet/>
      <dgm:spPr/>
      <dgm:t>
        <a:bodyPr/>
        <a:lstStyle/>
        <a:p>
          <a:endParaRPr lang="en-GB">
            <a:ln>
              <a:noFill/>
            </a:ln>
          </a:endParaRPr>
        </a:p>
      </dgm:t>
    </dgm:pt>
    <dgm:pt modelId="{4863EC18-5D1B-434D-AE26-0509ACC3EB3E}">
      <dgm:prSet/>
      <dgm:spPr>
        <a:solidFill>
          <a:schemeClr val="tx1"/>
        </a:solidFill>
      </dgm:spPr>
      <dgm:t>
        <a:bodyPr/>
        <a:lstStyle/>
        <a:p>
          <a:r>
            <a:rPr lang="en-GB" dirty="0">
              <a:ln>
                <a:noFill/>
              </a:ln>
            </a:rPr>
            <a:t>No</a:t>
          </a:r>
        </a:p>
      </dgm:t>
    </dgm:pt>
    <dgm:pt modelId="{AF6FAD4D-D1EA-4593-A54E-40BD301711C6}" type="parTrans" cxnId="{DC328E72-F891-42F9-BD46-9CB7D6B7778F}">
      <dgm:prSet/>
      <dgm:spPr>
        <a:ln w="22225"/>
      </dgm:spPr>
      <dgm:t>
        <a:bodyPr/>
        <a:lstStyle/>
        <a:p>
          <a:endParaRPr lang="en-GB">
            <a:ln>
              <a:noFill/>
            </a:ln>
          </a:endParaRPr>
        </a:p>
      </dgm:t>
    </dgm:pt>
    <dgm:pt modelId="{C36D7803-D8C6-4F31-B6C0-6756D14BEF73}" type="sibTrans" cxnId="{DC328E72-F891-42F9-BD46-9CB7D6B7778F}">
      <dgm:prSet/>
      <dgm:spPr/>
      <dgm:t>
        <a:bodyPr/>
        <a:lstStyle/>
        <a:p>
          <a:endParaRPr lang="en-GB">
            <a:ln>
              <a:noFill/>
            </a:ln>
          </a:endParaRPr>
        </a:p>
      </dgm:t>
    </dgm:pt>
    <dgm:pt modelId="{B4F77553-40D4-48B2-987C-10F741157E55}">
      <dgm:prSet/>
      <dgm:spPr>
        <a:solidFill>
          <a:schemeClr val="tx1"/>
        </a:solidFill>
      </dgm:spPr>
      <dgm:t>
        <a:bodyPr/>
        <a:lstStyle/>
        <a:p>
          <a:r>
            <a:rPr lang="en-GB" dirty="0">
              <a:ln>
                <a:noFill/>
              </a:ln>
            </a:rPr>
            <a:t>Contact Police on 999</a:t>
          </a:r>
        </a:p>
      </dgm:t>
    </dgm:pt>
    <dgm:pt modelId="{83EB3FBA-2B4D-4292-9194-13F41CC931B3}" type="parTrans" cxnId="{DDD14AA8-8F62-40C1-B22A-086D8A91ED6D}">
      <dgm:prSet/>
      <dgm:spPr>
        <a:ln w="22225"/>
      </dgm:spPr>
      <dgm:t>
        <a:bodyPr/>
        <a:lstStyle/>
        <a:p>
          <a:endParaRPr lang="en-GB">
            <a:ln>
              <a:noFill/>
            </a:ln>
          </a:endParaRPr>
        </a:p>
      </dgm:t>
    </dgm:pt>
    <dgm:pt modelId="{7A1BDD44-1814-460C-AF25-076D365801DC}" type="sibTrans" cxnId="{DDD14AA8-8F62-40C1-B22A-086D8A91ED6D}">
      <dgm:prSet/>
      <dgm:spPr/>
      <dgm:t>
        <a:bodyPr/>
        <a:lstStyle/>
        <a:p>
          <a:endParaRPr lang="en-GB">
            <a:ln>
              <a:noFill/>
            </a:ln>
          </a:endParaRPr>
        </a:p>
      </dgm:t>
    </dgm:pt>
    <dgm:pt modelId="{ABACA4DF-DD51-4EAD-944A-9591CB4053B7}">
      <dgm:prSet/>
      <dgm:spPr>
        <a:solidFill>
          <a:schemeClr val="tx1"/>
        </a:solidFill>
      </dgm:spPr>
      <dgm:t>
        <a:bodyPr/>
        <a:lstStyle/>
        <a:p>
          <a:r>
            <a:rPr lang="en-GB" dirty="0">
              <a:ln>
                <a:noFill/>
              </a:ln>
            </a:rPr>
            <a:t>Contact Local Social Work Child Protection Team</a:t>
          </a:r>
        </a:p>
      </dgm:t>
    </dgm:pt>
    <dgm:pt modelId="{CF87D7DA-BA9B-4FB0-9BA8-F73A38ADF963}" type="parTrans" cxnId="{EE724C7F-3B5D-43DA-A7EA-58B38879333F}">
      <dgm:prSet/>
      <dgm:spPr>
        <a:ln w="22225"/>
      </dgm:spPr>
      <dgm:t>
        <a:bodyPr/>
        <a:lstStyle/>
        <a:p>
          <a:endParaRPr lang="en-GB">
            <a:ln>
              <a:noFill/>
            </a:ln>
          </a:endParaRPr>
        </a:p>
      </dgm:t>
    </dgm:pt>
    <dgm:pt modelId="{D607D31E-ACA3-449B-B7B1-1E4E11127327}" type="sibTrans" cxnId="{EE724C7F-3B5D-43DA-A7EA-58B38879333F}">
      <dgm:prSet/>
      <dgm:spPr/>
      <dgm:t>
        <a:bodyPr/>
        <a:lstStyle/>
        <a:p>
          <a:endParaRPr lang="en-GB">
            <a:ln>
              <a:noFill/>
            </a:ln>
          </a:endParaRPr>
        </a:p>
      </dgm:t>
    </dgm:pt>
    <dgm:pt modelId="{B31D68BB-C842-40C8-A7E3-587571B57A64}" type="asst">
      <dgm:prSet/>
      <dgm:spPr>
        <a:solidFill>
          <a:schemeClr val="tx1"/>
        </a:solidFill>
      </dgm:spPr>
      <dgm:t>
        <a:bodyPr/>
        <a:lstStyle/>
        <a:p>
          <a:r>
            <a:rPr lang="en-GB" dirty="0">
              <a:ln>
                <a:noFill/>
              </a:ln>
            </a:rPr>
            <a:t>Notify Child Protection Officer</a:t>
          </a:r>
        </a:p>
      </dgm:t>
    </dgm:pt>
    <dgm:pt modelId="{A3E00163-B35E-444F-8EB0-D073A463A5B3}" type="parTrans" cxnId="{CFF74FB5-5AB9-4407-AA49-7EF4459AE961}">
      <dgm:prSet/>
      <dgm:spPr>
        <a:ln w="22225"/>
      </dgm:spPr>
      <dgm:t>
        <a:bodyPr/>
        <a:lstStyle/>
        <a:p>
          <a:endParaRPr lang="en-GB">
            <a:ln>
              <a:noFill/>
            </a:ln>
          </a:endParaRPr>
        </a:p>
      </dgm:t>
    </dgm:pt>
    <dgm:pt modelId="{ADBBED18-2A7E-4EA8-941C-258B7F46E484}" type="sibTrans" cxnId="{CFF74FB5-5AB9-4407-AA49-7EF4459AE961}">
      <dgm:prSet/>
      <dgm:spPr/>
      <dgm:t>
        <a:bodyPr/>
        <a:lstStyle/>
        <a:p>
          <a:endParaRPr lang="en-GB">
            <a:ln>
              <a:noFill/>
            </a:ln>
          </a:endParaRPr>
        </a:p>
      </dgm:t>
    </dgm:pt>
    <dgm:pt modelId="{11403B06-2D12-4310-8DBE-39D1E0CF7002}" type="asst">
      <dgm:prSet/>
      <dgm:spPr>
        <a:solidFill>
          <a:schemeClr val="tx1"/>
        </a:solidFill>
      </dgm:spPr>
      <dgm:t>
        <a:bodyPr/>
        <a:lstStyle/>
        <a:p>
          <a:r>
            <a:rPr lang="en-GB" dirty="0"/>
            <a:t>Ensure child’s immediate safety</a:t>
          </a:r>
        </a:p>
      </dgm:t>
    </dgm:pt>
    <dgm:pt modelId="{0F6061BF-5D18-45E3-BF10-A1A029393F36}" type="parTrans" cxnId="{7610AFB4-E246-41D1-B4F9-EC9846F98213}">
      <dgm:prSet/>
      <dgm:spPr>
        <a:ln>
          <a:solidFill>
            <a:schemeClr val="tx1"/>
          </a:solidFill>
        </a:ln>
      </dgm:spPr>
      <dgm:t>
        <a:bodyPr/>
        <a:lstStyle/>
        <a:p>
          <a:endParaRPr lang="en-GB"/>
        </a:p>
      </dgm:t>
    </dgm:pt>
    <dgm:pt modelId="{E7A12FC2-C97B-4E33-9273-662675533414}" type="sibTrans" cxnId="{7610AFB4-E246-41D1-B4F9-EC9846F98213}">
      <dgm:prSet/>
      <dgm:spPr/>
      <dgm:t>
        <a:bodyPr/>
        <a:lstStyle/>
        <a:p>
          <a:endParaRPr lang="en-GB"/>
        </a:p>
      </dgm:t>
    </dgm:pt>
    <dgm:pt modelId="{9231A1FF-BF1A-43A0-A71E-E538103E5BB9}" type="pres">
      <dgm:prSet presAssocID="{53C2A113-A21D-4EB2-B1B2-E86C5F73F798}" presName="hierChild1" presStyleCnt="0">
        <dgm:presLayoutVars>
          <dgm:orgChart val="1"/>
          <dgm:chPref val="1"/>
          <dgm:dir/>
          <dgm:animOne val="branch"/>
          <dgm:animLvl val="lvl"/>
          <dgm:resizeHandles/>
        </dgm:presLayoutVars>
      </dgm:prSet>
      <dgm:spPr/>
    </dgm:pt>
    <dgm:pt modelId="{E451258C-1BB3-487D-B8AE-352449DF93F1}" type="pres">
      <dgm:prSet presAssocID="{2074B5F8-4B9A-44AD-AA88-17881DB6861A}" presName="hierRoot1" presStyleCnt="0">
        <dgm:presLayoutVars>
          <dgm:hierBranch val="init"/>
        </dgm:presLayoutVars>
      </dgm:prSet>
      <dgm:spPr/>
    </dgm:pt>
    <dgm:pt modelId="{A8F36C12-A1B4-47A0-A9C6-2112751E641D}" type="pres">
      <dgm:prSet presAssocID="{2074B5F8-4B9A-44AD-AA88-17881DB6861A}" presName="rootComposite1" presStyleCnt="0"/>
      <dgm:spPr/>
    </dgm:pt>
    <dgm:pt modelId="{4013D639-B8D6-47EE-80C4-AACEF36D9F53}" type="pres">
      <dgm:prSet presAssocID="{2074B5F8-4B9A-44AD-AA88-17881DB6861A}" presName="rootText1" presStyleLbl="node0" presStyleIdx="0" presStyleCnt="1">
        <dgm:presLayoutVars>
          <dgm:chPref val="3"/>
        </dgm:presLayoutVars>
      </dgm:prSet>
      <dgm:spPr/>
    </dgm:pt>
    <dgm:pt modelId="{F852217E-9503-431A-8C6C-99824B44FBA9}" type="pres">
      <dgm:prSet presAssocID="{2074B5F8-4B9A-44AD-AA88-17881DB6861A}" presName="rootConnector1" presStyleLbl="node1" presStyleIdx="0" presStyleCnt="0"/>
      <dgm:spPr/>
    </dgm:pt>
    <dgm:pt modelId="{9D1783C6-FDC4-4CC5-A190-6029CDF5DCAC}" type="pres">
      <dgm:prSet presAssocID="{2074B5F8-4B9A-44AD-AA88-17881DB6861A}" presName="hierChild2" presStyleCnt="0"/>
      <dgm:spPr/>
    </dgm:pt>
    <dgm:pt modelId="{C4B4039E-ED02-4E94-8609-A7AC53D30296}" type="pres">
      <dgm:prSet presAssocID="{E84FAD37-29E3-410A-825E-0D0E22E15409}" presName="Name37" presStyleLbl="parChTrans1D2" presStyleIdx="0" presStyleCnt="4"/>
      <dgm:spPr/>
    </dgm:pt>
    <dgm:pt modelId="{B2524E66-0C8E-4679-A348-D7B34B6B4BA2}" type="pres">
      <dgm:prSet presAssocID="{14279B5E-6215-4663-B8AB-B2746770AA3F}" presName="hierRoot2" presStyleCnt="0">
        <dgm:presLayoutVars>
          <dgm:hierBranch val="init"/>
        </dgm:presLayoutVars>
      </dgm:prSet>
      <dgm:spPr/>
    </dgm:pt>
    <dgm:pt modelId="{9AC2EEF3-B419-43AC-98B1-84D6F50846D6}" type="pres">
      <dgm:prSet presAssocID="{14279B5E-6215-4663-B8AB-B2746770AA3F}" presName="rootComposite" presStyleCnt="0"/>
      <dgm:spPr/>
    </dgm:pt>
    <dgm:pt modelId="{44160D09-33F8-4DE8-8AA9-1EB24BA95B5B}" type="pres">
      <dgm:prSet presAssocID="{14279B5E-6215-4663-B8AB-B2746770AA3F}" presName="rootText" presStyleLbl="node2" presStyleIdx="0" presStyleCnt="2">
        <dgm:presLayoutVars>
          <dgm:chPref val="3"/>
        </dgm:presLayoutVars>
      </dgm:prSet>
      <dgm:spPr/>
    </dgm:pt>
    <dgm:pt modelId="{83CC564C-504F-43F0-B8BA-2BFBA6D9D57E}" type="pres">
      <dgm:prSet presAssocID="{14279B5E-6215-4663-B8AB-B2746770AA3F}" presName="rootConnector" presStyleLbl="node2" presStyleIdx="0" presStyleCnt="2"/>
      <dgm:spPr/>
    </dgm:pt>
    <dgm:pt modelId="{79EE3186-6A20-4595-A7E4-1353FAC61313}" type="pres">
      <dgm:prSet presAssocID="{14279B5E-6215-4663-B8AB-B2746770AA3F}" presName="hierChild4" presStyleCnt="0"/>
      <dgm:spPr/>
    </dgm:pt>
    <dgm:pt modelId="{EDD98032-77DB-4E0B-90E1-7C369FC8692F}" type="pres">
      <dgm:prSet presAssocID="{00FA7BB0-FE65-415B-A3B7-19593EBFA83E}" presName="Name37" presStyleLbl="parChTrans1D3" presStyleIdx="0" presStyleCnt="2"/>
      <dgm:spPr/>
    </dgm:pt>
    <dgm:pt modelId="{7A4BA26E-2436-45AC-A78D-F7F26308E8C0}" type="pres">
      <dgm:prSet presAssocID="{F54ABC03-D321-410C-BB8F-994482713D85}" presName="hierRoot2" presStyleCnt="0">
        <dgm:presLayoutVars>
          <dgm:hierBranch val="init"/>
        </dgm:presLayoutVars>
      </dgm:prSet>
      <dgm:spPr/>
    </dgm:pt>
    <dgm:pt modelId="{B6C11479-C46D-4017-ADA8-BAED5024A656}" type="pres">
      <dgm:prSet presAssocID="{F54ABC03-D321-410C-BB8F-994482713D85}" presName="rootComposite" presStyleCnt="0"/>
      <dgm:spPr/>
    </dgm:pt>
    <dgm:pt modelId="{51F1DB1F-2232-4DB2-9F4D-2BEA952F47B7}" type="pres">
      <dgm:prSet presAssocID="{F54ABC03-D321-410C-BB8F-994482713D85}" presName="rootText" presStyleLbl="node3" presStyleIdx="0" presStyleCnt="2">
        <dgm:presLayoutVars>
          <dgm:chPref val="3"/>
        </dgm:presLayoutVars>
      </dgm:prSet>
      <dgm:spPr/>
    </dgm:pt>
    <dgm:pt modelId="{97763062-54A9-47E0-8DD1-29F367CEEF37}" type="pres">
      <dgm:prSet presAssocID="{F54ABC03-D321-410C-BB8F-994482713D85}" presName="rootConnector" presStyleLbl="node3" presStyleIdx="0" presStyleCnt="2"/>
      <dgm:spPr/>
    </dgm:pt>
    <dgm:pt modelId="{73499672-EEFF-4DAA-86C3-26D7CAF46901}" type="pres">
      <dgm:prSet presAssocID="{F54ABC03-D321-410C-BB8F-994482713D85}" presName="hierChild4" presStyleCnt="0"/>
      <dgm:spPr/>
    </dgm:pt>
    <dgm:pt modelId="{E1ACC212-570A-43D9-B5D9-EF4C9D1A38A8}" type="pres">
      <dgm:prSet presAssocID="{F54ABC03-D321-410C-BB8F-994482713D85}" presName="hierChild5" presStyleCnt="0"/>
      <dgm:spPr/>
    </dgm:pt>
    <dgm:pt modelId="{6AD13896-AFD7-43DF-B540-55C2C56D59E7}" type="pres">
      <dgm:prSet presAssocID="{14279B5E-6215-4663-B8AB-B2746770AA3F}" presName="hierChild5" presStyleCnt="0"/>
      <dgm:spPr/>
    </dgm:pt>
    <dgm:pt modelId="{4AA39846-82D1-462A-B69B-F8CB7A8A1C6A}" type="pres">
      <dgm:prSet presAssocID="{8F9B94A6-A76F-462C-AFDF-5C836EF22257}" presName="Name37" presStyleLbl="parChTrans1D2" presStyleIdx="1" presStyleCnt="4"/>
      <dgm:spPr/>
    </dgm:pt>
    <dgm:pt modelId="{53351ACC-F9A2-4EEC-8C6B-C0F39449C499}" type="pres">
      <dgm:prSet presAssocID="{B419BC8C-969D-4C5F-A6BC-A9550444750B}" presName="hierRoot2" presStyleCnt="0">
        <dgm:presLayoutVars>
          <dgm:hierBranch val="init"/>
        </dgm:presLayoutVars>
      </dgm:prSet>
      <dgm:spPr/>
    </dgm:pt>
    <dgm:pt modelId="{199602C5-8ABF-4273-BDAC-1A731E6D882C}" type="pres">
      <dgm:prSet presAssocID="{B419BC8C-969D-4C5F-A6BC-A9550444750B}" presName="rootComposite" presStyleCnt="0"/>
      <dgm:spPr/>
    </dgm:pt>
    <dgm:pt modelId="{E7E29C70-647A-4FA7-972B-91BDC1FC7291}" type="pres">
      <dgm:prSet presAssocID="{B419BC8C-969D-4C5F-A6BC-A9550444750B}" presName="rootText" presStyleLbl="node2" presStyleIdx="1" presStyleCnt="2">
        <dgm:presLayoutVars>
          <dgm:chPref val="3"/>
        </dgm:presLayoutVars>
      </dgm:prSet>
      <dgm:spPr/>
    </dgm:pt>
    <dgm:pt modelId="{3AB7FDD2-D65F-4D92-9AAB-A1544B119BC3}" type="pres">
      <dgm:prSet presAssocID="{B419BC8C-969D-4C5F-A6BC-A9550444750B}" presName="rootConnector" presStyleLbl="node2" presStyleIdx="1" presStyleCnt="2"/>
      <dgm:spPr/>
    </dgm:pt>
    <dgm:pt modelId="{35A133E3-DAD3-46DF-BF1A-E2FF94CB317A}" type="pres">
      <dgm:prSet presAssocID="{B419BC8C-969D-4C5F-A6BC-A9550444750B}" presName="hierChild4" presStyleCnt="0"/>
      <dgm:spPr/>
    </dgm:pt>
    <dgm:pt modelId="{56A670BF-8293-41EF-B98D-A9BE6F8E7463}" type="pres">
      <dgm:prSet presAssocID="{94E01763-18F4-4F8D-A69C-431F3C2108C7}" presName="Name37" presStyleLbl="parChTrans1D3" presStyleIdx="1" presStyleCnt="2"/>
      <dgm:spPr/>
    </dgm:pt>
    <dgm:pt modelId="{828C975B-4489-412B-990A-D59AE66CA5BE}" type="pres">
      <dgm:prSet presAssocID="{A5D35787-1BB3-4D60-AEDC-72DF273584ED}" presName="hierRoot2" presStyleCnt="0">
        <dgm:presLayoutVars>
          <dgm:hierBranch val="init"/>
        </dgm:presLayoutVars>
      </dgm:prSet>
      <dgm:spPr/>
    </dgm:pt>
    <dgm:pt modelId="{A1FDB076-C42E-4C29-89CE-0C1C3DAE1A0E}" type="pres">
      <dgm:prSet presAssocID="{A5D35787-1BB3-4D60-AEDC-72DF273584ED}" presName="rootComposite" presStyleCnt="0"/>
      <dgm:spPr/>
    </dgm:pt>
    <dgm:pt modelId="{36ABAB1B-221B-421E-A9A3-A5F4718134BC}" type="pres">
      <dgm:prSet presAssocID="{A5D35787-1BB3-4D60-AEDC-72DF273584ED}" presName="rootText" presStyleLbl="node3" presStyleIdx="1" presStyleCnt="2" custLinFactNeighborX="12818" custLinFactNeighborY="2689">
        <dgm:presLayoutVars>
          <dgm:chPref val="3"/>
        </dgm:presLayoutVars>
      </dgm:prSet>
      <dgm:spPr/>
    </dgm:pt>
    <dgm:pt modelId="{1827D21D-490E-4B18-8F71-52B3E60D7F96}" type="pres">
      <dgm:prSet presAssocID="{A5D35787-1BB3-4D60-AEDC-72DF273584ED}" presName="rootConnector" presStyleLbl="node3" presStyleIdx="1" presStyleCnt="2"/>
      <dgm:spPr/>
    </dgm:pt>
    <dgm:pt modelId="{393C85CA-AEEE-4684-BC56-7E1311F66F8B}" type="pres">
      <dgm:prSet presAssocID="{A5D35787-1BB3-4D60-AEDC-72DF273584ED}" presName="hierChild4" presStyleCnt="0"/>
      <dgm:spPr/>
    </dgm:pt>
    <dgm:pt modelId="{AB5833C0-9C8D-47AA-ACA2-FBF46A752DA9}" type="pres">
      <dgm:prSet presAssocID="{C46A72BD-AD17-4D32-A678-569BE1F78279}" presName="Name37" presStyleLbl="parChTrans1D4" presStyleIdx="0" presStyleCnt="4"/>
      <dgm:spPr/>
    </dgm:pt>
    <dgm:pt modelId="{0A5486A4-C258-4070-AA52-15A0F4E78F6C}" type="pres">
      <dgm:prSet presAssocID="{738C0EA9-3827-4E58-BED5-352996AB39E4}" presName="hierRoot2" presStyleCnt="0">
        <dgm:presLayoutVars>
          <dgm:hierBranch val="init"/>
        </dgm:presLayoutVars>
      </dgm:prSet>
      <dgm:spPr/>
    </dgm:pt>
    <dgm:pt modelId="{3F4C7301-DA20-49C0-8C1A-6238AD4609DF}" type="pres">
      <dgm:prSet presAssocID="{738C0EA9-3827-4E58-BED5-352996AB39E4}" presName="rootComposite" presStyleCnt="0"/>
      <dgm:spPr/>
    </dgm:pt>
    <dgm:pt modelId="{6E2D246B-DC33-4887-94B2-A7EC0D46C8EE}" type="pres">
      <dgm:prSet presAssocID="{738C0EA9-3827-4E58-BED5-352996AB39E4}" presName="rootText" presStyleLbl="node4" presStyleIdx="0" presStyleCnt="4">
        <dgm:presLayoutVars>
          <dgm:chPref val="3"/>
        </dgm:presLayoutVars>
      </dgm:prSet>
      <dgm:spPr/>
    </dgm:pt>
    <dgm:pt modelId="{07EED888-C429-4684-BFEA-5C7DFF91089F}" type="pres">
      <dgm:prSet presAssocID="{738C0EA9-3827-4E58-BED5-352996AB39E4}" presName="rootConnector" presStyleLbl="node4" presStyleIdx="0" presStyleCnt="4"/>
      <dgm:spPr/>
    </dgm:pt>
    <dgm:pt modelId="{228479F7-0288-4719-B0A7-952D276A37B3}" type="pres">
      <dgm:prSet presAssocID="{738C0EA9-3827-4E58-BED5-352996AB39E4}" presName="hierChild4" presStyleCnt="0"/>
      <dgm:spPr/>
    </dgm:pt>
    <dgm:pt modelId="{2FB19EED-2192-4C02-865A-5E8730E84B13}" type="pres">
      <dgm:prSet presAssocID="{83EB3FBA-2B4D-4292-9194-13F41CC931B3}" presName="Name37" presStyleLbl="parChTrans1D4" presStyleIdx="1" presStyleCnt="4"/>
      <dgm:spPr/>
    </dgm:pt>
    <dgm:pt modelId="{EB061873-86BB-4D16-9739-27FAB609E6B8}" type="pres">
      <dgm:prSet presAssocID="{B4F77553-40D4-48B2-987C-10F741157E55}" presName="hierRoot2" presStyleCnt="0">
        <dgm:presLayoutVars>
          <dgm:hierBranch val="init"/>
        </dgm:presLayoutVars>
      </dgm:prSet>
      <dgm:spPr/>
    </dgm:pt>
    <dgm:pt modelId="{51E7BF23-55D3-49C4-B474-6D451DEBE23D}" type="pres">
      <dgm:prSet presAssocID="{B4F77553-40D4-48B2-987C-10F741157E55}" presName="rootComposite" presStyleCnt="0"/>
      <dgm:spPr/>
    </dgm:pt>
    <dgm:pt modelId="{A168BFF0-A301-45CA-B1F9-A7157697D6E9}" type="pres">
      <dgm:prSet presAssocID="{B4F77553-40D4-48B2-987C-10F741157E55}" presName="rootText" presStyleLbl="node4" presStyleIdx="1" presStyleCnt="4">
        <dgm:presLayoutVars>
          <dgm:chPref val="3"/>
        </dgm:presLayoutVars>
      </dgm:prSet>
      <dgm:spPr/>
    </dgm:pt>
    <dgm:pt modelId="{86DEDE16-A65F-45DE-B8AF-080108CCAD2B}" type="pres">
      <dgm:prSet presAssocID="{B4F77553-40D4-48B2-987C-10F741157E55}" presName="rootConnector" presStyleLbl="node4" presStyleIdx="1" presStyleCnt="4"/>
      <dgm:spPr/>
    </dgm:pt>
    <dgm:pt modelId="{7E3CE4B0-1678-40CD-9B2F-F6A93D7A8AA0}" type="pres">
      <dgm:prSet presAssocID="{B4F77553-40D4-48B2-987C-10F741157E55}" presName="hierChild4" presStyleCnt="0"/>
      <dgm:spPr/>
    </dgm:pt>
    <dgm:pt modelId="{8B9CAD08-E6C6-4E33-8D1D-265602F9409A}" type="pres">
      <dgm:prSet presAssocID="{B4F77553-40D4-48B2-987C-10F741157E55}" presName="hierChild5" presStyleCnt="0"/>
      <dgm:spPr/>
    </dgm:pt>
    <dgm:pt modelId="{18320BB1-CF3F-472C-921B-98988CE388D8}" type="pres">
      <dgm:prSet presAssocID="{738C0EA9-3827-4E58-BED5-352996AB39E4}" presName="hierChild5" presStyleCnt="0"/>
      <dgm:spPr/>
    </dgm:pt>
    <dgm:pt modelId="{A8660C0C-C985-428E-BC20-AFF0EEF8BFC7}" type="pres">
      <dgm:prSet presAssocID="{AF6FAD4D-D1EA-4593-A54E-40BD301711C6}" presName="Name37" presStyleLbl="parChTrans1D4" presStyleIdx="2" presStyleCnt="4"/>
      <dgm:spPr/>
    </dgm:pt>
    <dgm:pt modelId="{E467C71C-506C-4C7D-A159-F0E5D90FE377}" type="pres">
      <dgm:prSet presAssocID="{4863EC18-5D1B-434D-AE26-0509ACC3EB3E}" presName="hierRoot2" presStyleCnt="0">
        <dgm:presLayoutVars>
          <dgm:hierBranch val="init"/>
        </dgm:presLayoutVars>
      </dgm:prSet>
      <dgm:spPr/>
    </dgm:pt>
    <dgm:pt modelId="{422FD324-B1C7-4396-8298-6446D59F3184}" type="pres">
      <dgm:prSet presAssocID="{4863EC18-5D1B-434D-AE26-0509ACC3EB3E}" presName="rootComposite" presStyleCnt="0"/>
      <dgm:spPr/>
    </dgm:pt>
    <dgm:pt modelId="{B1B6AC3A-54A0-4C7D-8256-4FEE9912F7DD}" type="pres">
      <dgm:prSet presAssocID="{4863EC18-5D1B-434D-AE26-0509ACC3EB3E}" presName="rootText" presStyleLbl="node4" presStyleIdx="2" presStyleCnt="4">
        <dgm:presLayoutVars>
          <dgm:chPref val="3"/>
        </dgm:presLayoutVars>
      </dgm:prSet>
      <dgm:spPr/>
    </dgm:pt>
    <dgm:pt modelId="{4260301B-18B2-45F7-866E-51C1669A1F28}" type="pres">
      <dgm:prSet presAssocID="{4863EC18-5D1B-434D-AE26-0509ACC3EB3E}" presName="rootConnector" presStyleLbl="node4" presStyleIdx="2" presStyleCnt="4"/>
      <dgm:spPr/>
    </dgm:pt>
    <dgm:pt modelId="{62E2AC37-072D-4A45-9D37-6A229210DC87}" type="pres">
      <dgm:prSet presAssocID="{4863EC18-5D1B-434D-AE26-0509ACC3EB3E}" presName="hierChild4" presStyleCnt="0"/>
      <dgm:spPr/>
    </dgm:pt>
    <dgm:pt modelId="{68559EDD-F15E-4B8A-B2EA-9A1070320D4E}" type="pres">
      <dgm:prSet presAssocID="{CF87D7DA-BA9B-4FB0-9BA8-F73A38ADF963}" presName="Name37" presStyleLbl="parChTrans1D4" presStyleIdx="3" presStyleCnt="4"/>
      <dgm:spPr/>
    </dgm:pt>
    <dgm:pt modelId="{58F1558F-A4A7-450D-9849-738C69E67C08}" type="pres">
      <dgm:prSet presAssocID="{ABACA4DF-DD51-4EAD-944A-9591CB4053B7}" presName="hierRoot2" presStyleCnt="0">
        <dgm:presLayoutVars>
          <dgm:hierBranch val="init"/>
        </dgm:presLayoutVars>
      </dgm:prSet>
      <dgm:spPr/>
    </dgm:pt>
    <dgm:pt modelId="{3E6860C5-2E0A-47D8-BC81-B4458C9D9C81}" type="pres">
      <dgm:prSet presAssocID="{ABACA4DF-DD51-4EAD-944A-9591CB4053B7}" presName="rootComposite" presStyleCnt="0"/>
      <dgm:spPr/>
    </dgm:pt>
    <dgm:pt modelId="{8ECA8BE3-9268-4403-B25E-27E29F707A11}" type="pres">
      <dgm:prSet presAssocID="{ABACA4DF-DD51-4EAD-944A-9591CB4053B7}" presName="rootText" presStyleLbl="node4" presStyleIdx="3" presStyleCnt="4">
        <dgm:presLayoutVars>
          <dgm:chPref val="3"/>
        </dgm:presLayoutVars>
      </dgm:prSet>
      <dgm:spPr/>
    </dgm:pt>
    <dgm:pt modelId="{A2418F17-0B4D-4A1B-999C-24E02C1BECA2}" type="pres">
      <dgm:prSet presAssocID="{ABACA4DF-DD51-4EAD-944A-9591CB4053B7}" presName="rootConnector" presStyleLbl="node4" presStyleIdx="3" presStyleCnt="4"/>
      <dgm:spPr/>
    </dgm:pt>
    <dgm:pt modelId="{33F3C901-EDE4-48DD-B560-96DAD6B84A94}" type="pres">
      <dgm:prSet presAssocID="{ABACA4DF-DD51-4EAD-944A-9591CB4053B7}" presName="hierChild4" presStyleCnt="0"/>
      <dgm:spPr/>
    </dgm:pt>
    <dgm:pt modelId="{4E9C4422-C1A0-4200-997A-5B10CCD6C86C}" type="pres">
      <dgm:prSet presAssocID="{ABACA4DF-DD51-4EAD-944A-9591CB4053B7}" presName="hierChild5" presStyleCnt="0"/>
      <dgm:spPr/>
    </dgm:pt>
    <dgm:pt modelId="{F7BF33B7-CF03-4115-A6F9-53D42C307D55}" type="pres">
      <dgm:prSet presAssocID="{4863EC18-5D1B-434D-AE26-0509ACC3EB3E}" presName="hierChild5" presStyleCnt="0"/>
      <dgm:spPr/>
    </dgm:pt>
    <dgm:pt modelId="{032E2D2B-E24B-4F03-AD24-5DC37908B299}" type="pres">
      <dgm:prSet presAssocID="{A5D35787-1BB3-4D60-AEDC-72DF273584ED}" presName="hierChild5" presStyleCnt="0"/>
      <dgm:spPr/>
    </dgm:pt>
    <dgm:pt modelId="{264953F1-714D-4446-9C43-C7C141550EDA}" type="pres">
      <dgm:prSet presAssocID="{B419BC8C-969D-4C5F-A6BC-A9550444750B}" presName="hierChild5" presStyleCnt="0"/>
      <dgm:spPr/>
    </dgm:pt>
    <dgm:pt modelId="{1A9CD56C-66F5-4562-9F78-CE9964A67367}" type="pres">
      <dgm:prSet presAssocID="{2074B5F8-4B9A-44AD-AA88-17881DB6861A}" presName="hierChild3" presStyleCnt="0"/>
      <dgm:spPr/>
    </dgm:pt>
    <dgm:pt modelId="{4B72E8DE-D768-4407-9A71-0CDED40BA90B}" type="pres">
      <dgm:prSet presAssocID="{0F6061BF-5D18-45E3-BF10-A1A029393F36}" presName="Name111" presStyleLbl="parChTrans1D2" presStyleIdx="2" presStyleCnt="4"/>
      <dgm:spPr/>
    </dgm:pt>
    <dgm:pt modelId="{5615E6B2-1352-4AEB-9EE3-8DF843AE8D4F}" type="pres">
      <dgm:prSet presAssocID="{11403B06-2D12-4310-8DBE-39D1E0CF7002}" presName="hierRoot3" presStyleCnt="0">
        <dgm:presLayoutVars>
          <dgm:hierBranch val="init"/>
        </dgm:presLayoutVars>
      </dgm:prSet>
      <dgm:spPr/>
    </dgm:pt>
    <dgm:pt modelId="{50D45538-4CC2-4990-A368-6AE2A2F59B06}" type="pres">
      <dgm:prSet presAssocID="{11403B06-2D12-4310-8DBE-39D1E0CF7002}" presName="rootComposite3" presStyleCnt="0"/>
      <dgm:spPr/>
    </dgm:pt>
    <dgm:pt modelId="{9DF2C4C5-5A73-4592-856A-3B10E4E21A8E}" type="pres">
      <dgm:prSet presAssocID="{11403B06-2D12-4310-8DBE-39D1E0CF7002}" presName="rootText3" presStyleLbl="asst1" presStyleIdx="0" presStyleCnt="2" custLinFactNeighborX="2327" custLinFactNeighborY="-42092">
        <dgm:presLayoutVars>
          <dgm:chPref val="3"/>
        </dgm:presLayoutVars>
      </dgm:prSet>
      <dgm:spPr/>
    </dgm:pt>
    <dgm:pt modelId="{91043A47-A151-4220-8EF5-2B1FCF7D5E02}" type="pres">
      <dgm:prSet presAssocID="{11403B06-2D12-4310-8DBE-39D1E0CF7002}" presName="rootConnector3" presStyleLbl="asst1" presStyleIdx="0" presStyleCnt="2"/>
      <dgm:spPr/>
    </dgm:pt>
    <dgm:pt modelId="{C2EB10E2-D066-414A-8D67-C56D7770EFC5}" type="pres">
      <dgm:prSet presAssocID="{11403B06-2D12-4310-8DBE-39D1E0CF7002}" presName="hierChild6" presStyleCnt="0"/>
      <dgm:spPr/>
    </dgm:pt>
    <dgm:pt modelId="{30AB90F4-B0CF-42A1-8993-122887563B08}" type="pres">
      <dgm:prSet presAssocID="{11403B06-2D12-4310-8DBE-39D1E0CF7002}" presName="hierChild7" presStyleCnt="0"/>
      <dgm:spPr/>
    </dgm:pt>
    <dgm:pt modelId="{009F2C79-B801-4B87-B7BA-E6116E17AB53}" type="pres">
      <dgm:prSet presAssocID="{A3E00163-B35E-444F-8EB0-D073A463A5B3}" presName="Name111" presStyleLbl="parChTrans1D2" presStyleIdx="3" presStyleCnt="4"/>
      <dgm:spPr/>
    </dgm:pt>
    <dgm:pt modelId="{C4AD7B4B-E65D-4ABA-95FB-AFA07D80D7B2}" type="pres">
      <dgm:prSet presAssocID="{B31D68BB-C842-40C8-A7E3-587571B57A64}" presName="hierRoot3" presStyleCnt="0">
        <dgm:presLayoutVars>
          <dgm:hierBranch val="init"/>
        </dgm:presLayoutVars>
      </dgm:prSet>
      <dgm:spPr/>
    </dgm:pt>
    <dgm:pt modelId="{CA54681B-CA52-4C4B-B75B-328F585D75D2}" type="pres">
      <dgm:prSet presAssocID="{B31D68BB-C842-40C8-A7E3-587571B57A64}" presName="rootComposite3" presStyleCnt="0"/>
      <dgm:spPr/>
    </dgm:pt>
    <dgm:pt modelId="{C5FA4A40-07BE-4803-83F9-8AB02B8E5BD3}" type="pres">
      <dgm:prSet presAssocID="{B31D68BB-C842-40C8-A7E3-587571B57A64}" presName="rootText3" presStyleLbl="asst1" presStyleIdx="1" presStyleCnt="2">
        <dgm:presLayoutVars>
          <dgm:chPref val="3"/>
        </dgm:presLayoutVars>
      </dgm:prSet>
      <dgm:spPr/>
    </dgm:pt>
    <dgm:pt modelId="{82048261-EF30-4F16-8342-7F9F997C0BC2}" type="pres">
      <dgm:prSet presAssocID="{B31D68BB-C842-40C8-A7E3-587571B57A64}" presName="rootConnector3" presStyleLbl="asst1" presStyleIdx="1" presStyleCnt="2"/>
      <dgm:spPr/>
    </dgm:pt>
    <dgm:pt modelId="{DCDFA5AC-5699-4740-9337-3F2810498722}" type="pres">
      <dgm:prSet presAssocID="{B31D68BB-C842-40C8-A7E3-587571B57A64}" presName="hierChild6" presStyleCnt="0"/>
      <dgm:spPr/>
    </dgm:pt>
    <dgm:pt modelId="{455E09A6-7911-43E2-B671-9E739A20C915}" type="pres">
      <dgm:prSet presAssocID="{B31D68BB-C842-40C8-A7E3-587571B57A64}" presName="hierChild7" presStyleCnt="0"/>
      <dgm:spPr/>
    </dgm:pt>
  </dgm:ptLst>
  <dgm:cxnLst>
    <dgm:cxn modelId="{114D0600-E11B-4642-A971-C3102E18CF7A}" type="presOf" srcId="{14279B5E-6215-4663-B8AB-B2746770AA3F}" destId="{83CC564C-504F-43F0-B8BA-2BFBA6D9D57E}" srcOrd="1" destOrd="0" presId="urn:microsoft.com/office/officeart/2005/8/layout/orgChart1"/>
    <dgm:cxn modelId="{8B71E200-C9FC-446C-8FE5-D302C0644DE2}" type="presOf" srcId="{14279B5E-6215-4663-B8AB-B2746770AA3F}" destId="{44160D09-33F8-4DE8-8AA9-1EB24BA95B5B}" srcOrd="0" destOrd="0" presId="urn:microsoft.com/office/officeart/2005/8/layout/orgChart1"/>
    <dgm:cxn modelId="{4EE8A702-4EC9-4073-A6BE-2C078ACC5CB3}" type="presOf" srcId="{C46A72BD-AD17-4D32-A678-569BE1F78279}" destId="{AB5833C0-9C8D-47AA-ACA2-FBF46A752DA9}" srcOrd="0" destOrd="0" presId="urn:microsoft.com/office/officeart/2005/8/layout/orgChart1"/>
    <dgm:cxn modelId="{9A772E16-8CF5-48E5-AD44-8A60FBF0D2B4}" type="presOf" srcId="{0F6061BF-5D18-45E3-BF10-A1A029393F36}" destId="{4B72E8DE-D768-4407-9A71-0CDED40BA90B}" srcOrd="0" destOrd="0" presId="urn:microsoft.com/office/officeart/2005/8/layout/orgChart1"/>
    <dgm:cxn modelId="{E8704616-64B7-4257-8424-D35785CB8D35}" type="presOf" srcId="{B419BC8C-969D-4C5F-A6BC-A9550444750B}" destId="{E7E29C70-647A-4FA7-972B-91BDC1FC7291}" srcOrd="0" destOrd="0" presId="urn:microsoft.com/office/officeart/2005/8/layout/orgChart1"/>
    <dgm:cxn modelId="{BDA9992B-5F28-4DC6-9044-1E37BFBB6A23}" type="presOf" srcId="{F54ABC03-D321-410C-BB8F-994482713D85}" destId="{97763062-54A9-47E0-8DD1-29F367CEEF37}" srcOrd="1" destOrd="0" presId="urn:microsoft.com/office/officeart/2005/8/layout/orgChart1"/>
    <dgm:cxn modelId="{3A11AE2E-42E1-439D-A18C-90A5E9B6E0E9}" srcId="{14279B5E-6215-4663-B8AB-B2746770AA3F}" destId="{F54ABC03-D321-410C-BB8F-994482713D85}" srcOrd="0" destOrd="0" parTransId="{00FA7BB0-FE65-415B-A3B7-19593EBFA83E}" sibTransId="{B0270324-A6A9-45D9-915F-FA85835641AB}"/>
    <dgm:cxn modelId="{5537DB2E-3C15-4CA1-A512-3B5B66FAF1E3}" type="presOf" srcId="{11403B06-2D12-4310-8DBE-39D1E0CF7002}" destId="{91043A47-A151-4220-8EF5-2B1FCF7D5E02}" srcOrd="1" destOrd="0" presId="urn:microsoft.com/office/officeart/2005/8/layout/orgChart1"/>
    <dgm:cxn modelId="{3E2D5436-4D98-4CA4-81C1-D85EB49EC33A}" srcId="{B419BC8C-969D-4C5F-A6BC-A9550444750B}" destId="{A5D35787-1BB3-4D60-AEDC-72DF273584ED}" srcOrd="0" destOrd="0" parTransId="{94E01763-18F4-4F8D-A69C-431F3C2108C7}" sibTransId="{0DF88BA7-29B9-4AB0-9FC7-E62ED0BCACB6}"/>
    <dgm:cxn modelId="{DA71243D-7212-44FA-9D6A-1DD59358B560}" type="presOf" srcId="{B419BC8C-969D-4C5F-A6BC-A9550444750B}" destId="{3AB7FDD2-D65F-4D92-9AAB-A1544B119BC3}" srcOrd="1" destOrd="0" presId="urn:microsoft.com/office/officeart/2005/8/layout/orgChart1"/>
    <dgm:cxn modelId="{E4B34D5B-7BA7-405B-A7E5-2D16C2E4D9E6}" type="presOf" srcId="{A5D35787-1BB3-4D60-AEDC-72DF273584ED}" destId="{36ABAB1B-221B-421E-A9A3-A5F4718134BC}" srcOrd="0" destOrd="0" presId="urn:microsoft.com/office/officeart/2005/8/layout/orgChart1"/>
    <dgm:cxn modelId="{57F4A15D-4E78-4EFF-A6DF-71330EB0AEC3}" type="presOf" srcId="{738C0EA9-3827-4E58-BED5-352996AB39E4}" destId="{6E2D246B-DC33-4887-94B2-A7EC0D46C8EE}" srcOrd="0" destOrd="0" presId="urn:microsoft.com/office/officeart/2005/8/layout/orgChart1"/>
    <dgm:cxn modelId="{AB521C43-79F7-4E65-A367-5AFF6252B074}" type="presOf" srcId="{ABACA4DF-DD51-4EAD-944A-9591CB4053B7}" destId="{A2418F17-0B4D-4A1B-999C-24E02C1BECA2}" srcOrd="1" destOrd="0" presId="urn:microsoft.com/office/officeart/2005/8/layout/orgChart1"/>
    <dgm:cxn modelId="{623BD063-3783-4763-B9D6-481F303E8DB5}" srcId="{2074B5F8-4B9A-44AD-AA88-17881DB6861A}" destId="{B419BC8C-969D-4C5F-A6BC-A9550444750B}" srcOrd="1" destOrd="0" parTransId="{8F9B94A6-A76F-462C-AFDF-5C836EF22257}" sibTransId="{EDE75DF5-F55E-4AF0-88DF-76867B1F05B3}"/>
    <dgm:cxn modelId="{BF2E2767-E84A-42E9-9539-CC0053F4A797}" type="presOf" srcId="{53C2A113-A21D-4EB2-B1B2-E86C5F73F798}" destId="{9231A1FF-BF1A-43A0-A71E-E538103E5BB9}" srcOrd="0" destOrd="0" presId="urn:microsoft.com/office/officeart/2005/8/layout/orgChart1"/>
    <dgm:cxn modelId="{FDF70068-EF3C-4DFF-A41A-FE40B1DDA2F8}" type="presOf" srcId="{83EB3FBA-2B4D-4292-9194-13F41CC931B3}" destId="{2FB19EED-2192-4C02-865A-5E8730E84B13}" srcOrd="0" destOrd="0" presId="urn:microsoft.com/office/officeart/2005/8/layout/orgChart1"/>
    <dgm:cxn modelId="{B82DC049-235E-4809-817D-E1C21916A849}" type="presOf" srcId="{4863EC18-5D1B-434D-AE26-0509ACC3EB3E}" destId="{4260301B-18B2-45F7-866E-51C1669A1F28}" srcOrd="1" destOrd="0" presId="urn:microsoft.com/office/officeart/2005/8/layout/orgChart1"/>
    <dgm:cxn modelId="{ED2C4B4F-7B13-402B-8606-8D1D934CC994}" type="presOf" srcId="{94E01763-18F4-4F8D-A69C-431F3C2108C7}" destId="{56A670BF-8293-41EF-B98D-A9BE6F8E7463}" srcOrd="0" destOrd="0" presId="urn:microsoft.com/office/officeart/2005/8/layout/orgChart1"/>
    <dgm:cxn modelId="{124D914F-D682-4736-97F5-402C6829E864}" type="presOf" srcId="{F54ABC03-D321-410C-BB8F-994482713D85}" destId="{51F1DB1F-2232-4DB2-9F4D-2BEA952F47B7}" srcOrd="0" destOrd="0" presId="urn:microsoft.com/office/officeart/2005/8/layout/orgChart1"/>
    <dgm:cxn modelId="{C986E16F-D34F-4B61-9C19-14B4E13F4EF9}" type="presOf" srcId="{00FA7BB0-FE65-415B-A3B7-19593EBFA83E}" destId="{EDD98032-77DB-4E0B-90E1-7C369FC8692F}" srcOrd="0" destOrd="0" presId="urn:microsoft.com/office/officeart/2005/8/layout/orgChart1"/>
    <dgm:cxn modelId="{DC328E72-F891-42F9-BD46-9CB7D6B7778F}" srcId="{A5D35787-1BB3-4D60-AEDC-72DF273584ED}" destId="{4863EC18-5D1B-434D-AE26-0509ACC3EB3E}" srcOrd="1" destOrd="0" parTransId="{AF6FAD4D-D1EA-4593-A54E-40BD301711C6}" sibTransId="{C36D7803-D8C6-4F31-B6C0-6756D14BEF73}"/>
    <dgm:cxn modelId="{7118CE72-36A3-44B9-B87F-C16CA34F1DF3}" type="presOf" srcId="{A3E00163-B35E-444F-8EB0-D073A463A5B3}" destId="{009F2C79-B801-4B87-B7BA-E6116E17AB53}" srcOrd="0" destOrd="0" presId="urn:microsoft.com/office/officeart/2005/8/layout/orgChart1"/>
    <dgm:cxn modelId="{B650FA76-5D35-4607-9E39-5E5E1B2A0834}" type="presOf" srcId="{E84FAD37-29E3-410A-825E-0D0E22E15409}" destId="{C4B4039E-ED02-4E94-8609-A7AC53D30296}" srcOrd="0" destOrd="0" presId="urn:microsoft.com/office/officeart/2005/8/layout/orgChart1"/>
    <dgm:cxn modelId="{8C67E079-18E2-4D4B-8036-4E4C17078D84}" type="presOf" srcId="{11403B06-2D12-4310-8DBE-39D1E0CF7002}" destId="{9DF2C4C5-5A73-4592-856A-3B10E4E21A8E}" srcOrd="0" destOrd="0" presId="urn:microsoft.com/office/officeart/2005/8/layout/orgChart1"/>
    <dgm:cxn modelId="{EE724C7F-3B5D-43DA-A7EA-58B38879333F}" srcId="{4863EC18-5D1B-434D-AE26-0509ACC3EB3E}" destId="{ABACA4DF-DD51-4EAD-944A-9591CB4053B7}" srcOrd="0" destOrd="0" parTransId="{CF87D7DA-BA9B-4FB0-9BA8-F73A38ADF963}" sibTransId="{D607D31E-ACA3-449B-B7B1-1E4E11127327}"/>
    <dgm:cxn modelId="{6041B094-8D9B-4AA4-8B54-915C1CCFBAD3}" type="presOf" srcId="{CF87D7DA-BA9B-4FB0-9BA8-F73A38ADF963}" destId="{68559EDD-F15E-4B8A-B2EA-9A1070320D4E}" srcOrd="0" destOrd="0" presId="urn:microsoft.com/office/officeart/2005/8/layout/orgChart1"/>
    <dgm:cxn modelId="{969B9299-4826-4826-A208-285972D445BB}" type="presOf" srcId="{2074B5F8-4B9A-44AD-AA88-17881DB6861A}" destId="{F852217E-9503-431A-8C6C-99824B44FBA9}" srcOrd="1" destOrd="0" presId="urn:microsoft.com/office/officeart/2005/8/layout/orgChart1"/>
    <dgm:cxn modelId="{CD8FEB9A-D77F-404F-9202-AFC8A1C1CF90}" type="presOf" srcId="{AF6FAD4D-D1EA-4593-A54E-40BD301711C6}" destId="{A8660C0C-C985-428E-BC20-AFF0EEF8BFC7}" srcOrd="0" destOrd="0" presId="urn:microsoft.com/office/officeart/2005/8/layout/orgChart1"/>
    <dgm:cxn modelId="{785A239B-B768-4CB2-AD28-146E5F6CB9AA}" srcId="{A5D35787-1BB3-4D60-AEDC-72DF273584ED}" destId="{738C0EA9-3827-4E58-BED5-352996AB39E4}" srcOrd="0" destOrd="0" parTransId="{C46A72BD-AD17-4D32-A678-569BE1F78279}" sibTransId="{A77881D7-3973-480D-9441-43B2E2AFCC99}"/>
    <dgm:cxn modelId="{A45320A1-CAE9-4079-B396-E42A7F8027D5}" type="presOf" srcId="{B4F77553-40D4-48B2-987C-10F741157E55}" destId="{86DEDE16-A65F-45DE-B8AF-080108CCAD2B}" srcOrd="1" destOrd="0" presId="urn:microsoft.com/office/officeart/2005/8/layout/orgChart1"/>
    <dgm:cxn modelId="{852A47A1-4972-4549-BE20-6AD83155E7CE}" type="presOf" srcId="{B31D68BB-C842-40C8-A7E3-587571B57A64}" destId="{82048261-EF30-4F16-8342-7F9F997C0BC2}" srcOrd="1" destOrd="0" presId="urn:microsoft.com/office/officeart/2005/8/layout/orgChart1"/>
    <dgm:cxn modelId="{8AADE8A2-218A-4287-B060-4C9586955C0E}" type="presOf" srcId="{4863EC18-5D1B-434D-AE26-0509ACC3EB3E}" destId="{B1B6AC3A-54A0-4C7D-8256-4FEE9912F7DD}" srcOrd="0" destOrd="0" presId="urn:microsoft.com/office/officeart/2005/8/layout/orgChart1"/>
    <dgm:cxn modelId="{DDD14AA8-8F62-40C1-B22A-086D8A91ED6D}" srcId="{738C0EA9-3827-4E58-BED5-352996AB39E4}" destId="{B4F77553-40D4-48B2-987C-10F741157E55}" srcOrd="0" destOrd="0" parTransId="{83EB3FBA-2B4D-4292-9194-13F41CC931B3}" sibTransId="{7A1BDD44-1814-460C-AF25-076D365801DC}"/>
    <dgm:cxn modelId="{7ADBC4AF-0DE5-4E2D-8E4A-7174458DAA1E}" type="presOf" srcId="{738C0EA9-3827-4E58-BED5-352996AB39E4}" destId="{07EED888-C429-4684-BFEA-5C7DFF91089F}" srcOrd="1" destOrd="0" presId="urn:microsoft.com/office/officeart/2005/8/layout/orgChart1"/>
    <dgm:cxn modelId="{7610AFB4-E246-41D1-B4F9-EC9846F98213}" srcId="{2074B5F8-4B9A-44AD-AA88-17881DB6861A}" destId="{11403B06-2D12-4310-8DBE-39D1E0CF7002}" srcOrd="2" destOrd="0" parTransId="{0F6061BF-5D18-45E3-BF10-A1A029393F36}" sibTransId="{E7A12FC2-C97B-4E33-9273-662675533414}"/>
    <dgm:cxn modelId="{CFF74FB5-5AB9-4407-AA49-7EF4459AE961}" srcId="{2074B5F8-4B9A-44AD-AA88-17881DB6861A}" destId="{B31D68BB-C842-40C8-A7E3-587571B57A64}" srcOrd="3" destOrd="0" parTransId="{A3E00163-B35E-444F-8EB0-D073A463A5B3}" sibTransId="{ADBBED18-2A7E-4EA8-941C-258B7F46E484}"/>
    <dgm:cxn modelId="{752296C7-C90E-466A-B3CE-3548872760BF}" type="presOf" srcId="{2074B5F8-4B9A-44AD-AA88-17881DB6861A}" destId="{4013D639-B8D6-47EE-80C4-AACEF36D9F53}" srcOrd="0" destOrd="0" presId="urn:microsoft.com/office/officeart/2005/8/layout/orgChart1"/>
    <dgm:cxn modelId="{DA35ADC9-D154-4C42-8F92-B56F45B99AB6}" type="presOf" srcId="{B31D68BB-C842-40C8-A7E3-587571B57A64}" destId="{C5FA4A40-07BE-4803-83F9-8AB02B8E5BD3}" srcOrd="0" destOrd="0" presId="urn:microsoft.com/office/officeart/2005/8/layout/orgChart1"/>
    <dgm:cxn modelId="{AFC5C9E8-BFE9-4410-8367-1A9A82D78BB0}" type="presOf" srcId="{B4F77553-40D4-48B2-987C-10F741157E55}" destId="{A168BFF0-A301-45CA-B1F9-A7157697D6E9}" srcOrd="0" destOrd="0" presId="urn:microsoft.com/office/officeart/2005/8/layout/orgChart1"/>
    <dgm:cxn modelId="{EACE7FEC-413C-4C93-9FB1-42486C1F72DF}" type="presOf" srcId="{8F9B94A6-A76F-462C-AFDF-5C836EF22257}" destId="{4AA39846-82D1-462A-B69B-F8CB7A8A1C6A}" srcOrd="0" destOrd="0" presId="urn:microsoft.com/office/officeart/2005/8/layout/orgChart1"/>
    <dgm:cxn modelId="{744368F0-737A-4EF3-9D89-FC04413081DC}" srcId="{53C2A113-A21D-4EB2-B1B2-E86C5F73F798}" destId="{2074B5F8-4B9A-44AD-AA88-17881DB6861A}" srcOrd="0" destOrd="0" parTransId="{9271FE2F-E645-4306-9957-BBD32B66E7F0}" sibTransId="{92FC5245-5994-45F6-A7B5-F4AE676F168A}"/>
    <dgm:cxn modelId="{C0ABCFF4-016A-4D08-9204-1D1A415403ED}" type="presOf" srcId="{ABACA4DF-DD51-4EAD-944A-9591CB4053B7}" destId="{8ECA8BE3-9268-4403-B25E-27E29F707A11}" srcOrd="0" destOrd="0" presId="urn:microsoft.com/office/officeart/2005/8/layout/orgChart1"/>
    <dgm:cxn modelId="{6A1DF0F6-6DBD-4E8E-8D6B-D3DE9A3A4FCF}" type="presOf" srcId="{A5D35787-1BB3-4D60-AEDC-72DF273584ED}" destId="{1827D21D-490E-4B18-8F71-52B3E60D7F96}" srcOrd="1" destOrd="0" presId="urn:microsoft.com/office/officeart/2005/8/layout/orgChart1"/>
    <dgm:cxn modelId="{52236AF9-1E93-4E18-BAD6-821225711CF8}" srcId="{2074B5F8-4B9A-44AD-AA88-17881DB6861A}" destId="{14279B5E-6215-4663-B8AB-B2746770AA3F}" srcOrd="0" destOrd="0" parTransId="{E84FAD37-29E3-410A-825E-0D0E22E15409}" sibTransId="{CAE41A08-121D-4F0F-9BA4-4194CBC04B0A}"/>
    <dgm:cxn modelId="{D49E406E-AF53-48DC-AC8D-7694466C394C}" type="presParOf" srcId="{9231A1FF-BF1A-43A0-A71E-E538103E5BB9}" destId="{E451258C-1BB3-487D-B8AE-352449DF93F1}" srcOrd="0" destOrd="0" presId="urn:microsoft.com/office/officeart/2005/8/layout/orgChart1"/>
    <dgm:cxn modelId="{86932D54-07C3-42A8-84C0-71DAAE04B9A0}" type="presParOf" srcId="{E451258C-1BB3-487D-B8AE-352449DF93F1}" destId="{A8F36C12-A1B4-47A0-A9C6-2112751E641D}" srcOrd="0" destOrd="0" presId="urn:microsoft.com/office/officeart/2005/8/layout/orgChart1"/>
    <dgm:cxn modelId="{DDA204CB-9259-4A9C-A8D1-631F47B6AAFF}" type="presParOf" srcId="{A8F36C12-A1B4-47A0-A9C6-2112751E641D}" destId="{4013D639-B8D6-47EE-80C4-AACEF36D9F53}" srcOrd="0" destOrd="0" presId="urn:microsoft.com/office/officeart/2005/8/layout/orgChart1"/>
    <dgm:cxn modelId="{B2F82994-60F4-4638-A78F-D501A623EE14}" type="presParOf" srcId="{A8F36C12-A1B4-47A0-A9C6-2112751E641D}" destId="{F852217E-9503-431A-8C6C-99824B44FBA9}" srcOrd="1" destOrd="0" presId="urn:microsoft.com/office/officeart/2005/8/layout/orgChart1"/>
    <dgm:cxn modelId="{7CAF26D8-CEDF-47C9-AA17-7911DEFF074A}" type="presParOf" srcId="{E451258C-1BB3-487D-B8AE-352449DF93F1}" destId="{9D1783C6-FDC4-4CC5-A190-6029CDF5DCAC}" srcOrd="1" destOrd="0" presId="urn:microsoft.com/office/officeart/2005/8/layout/orgChart1"/>
    <dgm:cxn modelId="{296BEA22-C7A2-4FFB-8131-C385EFEDE5A4}" type="presParOf" srcId="{9D1783C6-FDC4-4CC5-A190-6029CDF5DCAC}" destId="{C4B4039E-ED02-4E94-8609-A7AC53D30296}" srcOrd="0" destOrd="0" presId="urn:microsoft.com/office/officeart/2005/8/layout/orgChart1"/>
    <dgm:cxn modelId="{6CAC2834-112E-4F2A-B35B-A117EA9D2412}" type="presParOf" srcId="{9D1783C6-FDC4-4CC5-A190-6029CDF5DCAC}" destId="{B2524E66-0C8E-4679-A348-D7B34B6B4BA2}" srcOrd="1" destOrd="0" presId="urn:microsoft.com/office/officeart/2005/8/layout/orgChart1"/>
    <dgm:cxn modelId="{AE5EC63C-F1DB-463A-8A8A-59A19A9234F8}" type="presParOf" srcId="{B2524E66-0C8E-4679-A348-D7B34B6B4BA2}" destId="{9AC2EEF3-B419-43AC-98B1-84D6F50846D6}" srcOrd="0" destOrd="0" presId="urn:microsoft.com/office/officeart/2005/8/layout/orgChart1"/>
    <dgm:cxn modelId="{D1C93F9C-7C23-4E49-83F7-8E58F3CBCCDC}" type="presParOf" srcId="{9AC2EEF3-B419-43AC-98B1-84D6F50846D6}" destId="{44160D09-33F8-4DE8-8AA9-1EB24BA95B5B}" srcOrd="0" destOrd="0" presId="urn:microsoft.com/office/officeart/2005/8/layout/orgChart1"/>
    <dgm:cxn modelId="{A303A225-D60F-43FA-89C2-24B15260361C}" type="presParOf" srcId="{9AC2EEF3-B419-43AC-98B1-84D6F50846D6}" destId="{83CC564C-504F-43F0-B8BA-2BFBA6D9D57E}" srcOrd="1" destOrd="0" presId="urn:microsoft.com/office/officeart/2005/8/layout/orgChart1"/>
    <dgm:cxn modelId="{6884ED0D-B9E7-498B-8FE0-66315053CC4D}" type="presParOf" srcId="{B2524E66-0C8E-4679-A348-D7B34B6B4BA2}" destId="{79EE3186-6A20-4595-A7E4-1353FAC61313}" srcOrd="1" destOrd="0" presId="urn:microsoft.com/office/officeart/2005/8/layout/orgChart1"/>
    <dgm:cxn modelId="{48472579-713F-449D-9EA8-7CED6CB9A9A4}" type="presParOf" srcId="{79EE3186-6A20-4595-A7E4-1353FAC61313}" destId="{EDD98032-77DB-4E0B-90E1-7C369FC8692F}" srcOrd="0" destOrd="0" presId="urn:microsoft.com/office/officeart/2005/8/layout/orgChart1"/>
    <dgm:cxn modelId="{4F4F516A-3A02-4A3C-B6DE-0700BC32802B}" type="presParOf" srcId="{79EE3186-6A20-4595-A7E4-1353FAC61313}" destId="{7A4BA26E-2436-45AC-A78D-F7F26308E8C0}" srcOrd="1" destOrd="0" presId="urn:microsoft.com/office/officeart/2005/8/layout/orgChart1"/>
    <dgm:cxn modelId="{6FE7B646-6559-4E82-9BB4-0DD274A330EB}" type="presParOf" srcId="{7A4BA26E-2436-45AC-A78D-F7F26308E8C0}" destId="{B6C11479-C46D-4017-ADA8-BAED5024A656}" srcOrd="0" destOrd="0" presId="urn:microsoft.com/office/officeart/2005/8/layout/orgChart1"/>
    <dgm:cxn modelId="{4A7131BA-2DB4-4E5D-99E1-C3B8EABE0851}" type="presParOf" srcId="{B6C11479-C46D-4017-ADA8-BAED5024A656}" destId="{51F1DB1F-2232-4DB2-9F4D-2BEA952F47B7}" srcOrd="0" destOrd="0" presId="urn:microsoft.com/office/officeart/2005/8/layout/orgChart1"/>
    <dgm:cxn modelId="{B00A9195-A1AB-4AE5-B878-0E9FDC5A1B0A}" type="presParOf" srcId="{B6C11479-C46D-4017-ADA8-BAED5024A656}" destId="{97763062-54A9-47E0-8DD1-29F367CEEF37}" srcOrd="1" destOrd="0" presId="urn:microsoft.com/office/officeart/2005/8/layout/orgChart1"/>
    <dgm:cxn modelId="{011F3809-4E9E-443B-BC37-B2428805419E}" type="presParOf" srcId="{7A4BA26E-2436-45AC-A78D-F7F26308E8C0}" destId="{73499672-EEFF-4DAA-86C3-26D7CAF46901}" srcOrd="1" destOrd="0" presId="urn:microsoft.com/office/officeart/2005/8/layout/orgChart1"/>
    <dgm:cxn modelId="{44B0BD68-6D9C-49C8-B6EF-CE03735832C1}" type="presParOf" srcId="{7A4BA26E-2436-45AC-A78D-F7F26308E8C0}" destId="{E1ACC212-570A-43D9-B5D9-EF4C9D1A38A8}" srcOrd="2" destOrd="0" presId="urn:microsoft.com/office/officeart/2005/8/layout/orgChart1"/>
    <dgm:cxn modelId="{23325F62-A57F-41CA-B42A-E93582FC9692}" type="presParOf" srcId="{B2524E66-0C8E-4679-A348-D7B34B6B4BA2}" destId="{6AD13896-AFD7-43DF-B540-55C2C56D59E7}" srcOrd="2" destOrd="0" presId="urn:microsoft.com/office/officeart/2005/8/layout/orgChart1"/>
    <dgm:cxn modelId="{31BA994C-90EA-432F-9B52-B9E6D8D0F85D}" type="presParOf" srcId="{9D1783C6-FDC4-4CC5-A190-6029CDF5DCAC}" destId="{4AA39846-82D1-462A-B69B-F8CB7A8A1C6A}" srcOrd="2" destOrd="0" presId="urn:microsoft.com/office/officeart/2005/8/layout/orgChart1"/>
    <dgm:cxn modelId="{526DC539-50A0-455D-A3C3-B8343E9C9E0E}" type="presParOf" srcId="{9D1783C6-FDC4-4CC5-A190-6029CDF5DCAC}" destId="{53351ACC-F9A2-4EEC-8C6B-C0F39449C499}" srcOrd="3" destOrd="0" presId="urn:microsoft.com/office/officeart/2005/8/layout/orgChart1"/>
    <dgm:cxn modelId="{6748F37A-BBA2-4DE7-835E-9D3D09AB6D1C}" type="presParOf" srcId="{53351ACC-F9A2-4EEC-8C6B-C0F39449C499}" destId="{199602C5-8ABF-4273-BDAC-1A731E6D882C}" srcOrd="0" destOrd="0" presId="urn:microsoft.com/office/officeart/2005/8/layout/orgChart1"/>
    <dgm:cxn modelId="{EFE5938E-9FDA-4D6F-A893-F568D54E004C}" type="presParOf" srcId="{199602C5-8ABF-4273-BDAC-1A731E6D882C}" destId="{E7E29C70-647A-4FA7-972B-91BDC1FC7291}" srcOrd="0" destOrd="0" presId="urn:microsoft.com/office/officeart/2005/8/layout/orgChart1"/>
    <dgm:cxn modelId="{0BF9FB9F-BFDA-4D34-A0A6-F22D8FBAFFFB}" type="presParOf" srcId="{199602C5-8ABF-4273-BDAC-1A731E6D882C}" destId="{3AB7FDD2-D65F-4D92-9AAB-A1544B119BC3}" srcOrd="1" destOrd="0" presId="urn:microsoft.com/office/officeart/2005/8/layout/orgChart1"/>
    <dgm:cxn modelId="{4A28198D-E9BE-4D00-A2A0-71ECAAC31043}" type="presParOf" srcId="{53351ACC-F9A2-4EEC-8C6B-C0F39449C499}" destId="{35A133E3-DAD3-46DF-BF1A-E2FF94CB317A}" srcOrd="1" destOrd="0" presId="urn:microsoft.com/office/officeart/2005/8/layout/orgChart1"/>
    <dgm:cxn modelId="{C6E3FEF0-3BEC-4A4C-A04E-8F8020AB06EE}" type="presParOf" srcId="{35A133E3-DAD3-46DF-BF1A-E2FF94CB317A}" destId="{56A670BF-8293-41EF-B98D-A9BE6F8E7463}" srcOrd="0" destOrd="0" presId="urn:microsoft.com/office/officeart/2005/8/layout/orgChart1"/>
    <dgm:cxn modelId="{5F535113-DC6A-47AC-B792-D4DAC3EA40F2}" type="presParOf" srcId="{35A133E3-DAD3-46DF-BF1A-E2FF94CB317A}" destId="{828C975B-4489-412B-990A-D59AE66CA5BE}" srcOrd="1" destOrd="0" presId="urn:microsoft.com/office/officeart/2005/8/layout/orgChart1"/>
    <dgm:cxn modelId="{6A61ACF3-7D9E-45F9-9ED7-7AAD638D5329}" type="presParOf" srcId="{828C975B-4489-412B-990A-D59AE66CA5BE}" destId="{A1FDB076-C42E-4C29-89CE-0C1C3DAE1A0E}" srcOrd="0" destOrd="0" presId="urn:microsoft.com/office/officeart/2005/8/layout/orgChart1"/>
    <dgm:cxn modelId="{CBBEC264-4F6D-4E56-AA7A-F4C5FBBE4168}" type="presParOf" srcId="{A1FDB076-C42E-4C29-89CE-0C1C3DAE1A0E}" destId="{36ABAB1B-221B-421E-A9A3-A5F4718134BC}" srcOrd="0" destOrd="0" presId="urn:microsoft.com/office/officeart/2005/8/layout/orgChart1"/>
    <dgm:cxn modelId="{6ADB159C-7745-4401-A2F1-D23C9F3B5C60}" type="presParOf" srcId="{A1FDB076-C42E-4C29-89CE-0C1C3DAE1A0E}" destId="{1827D21D-490E-4B18-8F71-52B3E60D7F96}" srcOrd="1" destOrd="0" presId="urn:microsoft.com/office/officeart/2005/8/layout/orgChart1"/>
    <dgm:cxn modelId="{7933F96D-F4B2-4264-AA1A-104404721ABA}" type="presParOf" srcId="{828C975B-4489-412B-990A-D59AE66CA5BE}" destId="{393C85CA-AEEE-4684-BC56-7E1311F66F8B}" srcOrd="1" destOrd="0" presId="urn:microsoft.com/office/officeart/2005/8/layout/orgChart1"/>
    <dgm:cxn modelId="{386FC0A2-F803-4E57-BCB5-44CAD6152D31}" type="presParOf" srcId="{393C85CA-AEEE-4684-BC56-7E1311F66F8B}" destId="{AB5833C0-9C8D-47AA-ACA2-FBF46A752DA9}" srcOrd="0" destOrd="0" presId="urn:microsoft.com/office/officeart/2005/8/layout/orgChart1"/>
    <dgm:cxn modelId="{2C354640-A14E-4467-A02A-914D324F3038}" type="presParOf" srcId="{393C85CA-AEEE-4684-BC56-7E1311F66F8B}" destId="{0A5486A4-C258-4070-AA52-15A0F4E78F6C}" srcOrd="1" destOrd="0" presId="urn:microsoft.com/office/officeart/2005/8/layout/orgChart1"/>
    <dgm:cxn modelId="{9B7EE0BA-8C3D-4208-AE10-4E5CD3AB3A9F}" type="presParOf" srcId="{0A5486A4-C258-4070-AA52-15A0F4E78F6C}" destId="{3F4C7301-DA20-49C0-8C1A-6238AD4609DF}" srcOrd="0" destOrd="0" presId="urn:microsoft.com/office/officeart/2005/8/layout/orgChart1"/>
    <dgm:cxn modelId="{A2BD95F2-99B8-4BC4-B595-DFC1D00C0E28}" type="presParOf" srcId="{3F4C7301-DA20-49C0-8C1A-6238AD4609DF}" destId="{6E2D246B-DC33-4887-94B2-A7EC0D46C8EE}" srcOrd="0" destOrd="0" presId="urn:microsoft.com/office/officeart/2005/8/layout/orgChart1"/>
    <dgm:cxn modelId="{CD54193D-AC6D-4C8B-8187-08DD91CD55A6}" type="presParOf" srcId="{3F4C7301-DA20-49C0-8C1A-6238AD4609DF}" destId="{07EED888-C429-4684-BFEA-5C7DFF91089F}" srcOrd="1" destOrd="0" presId="urn:microsoft.com/office/officeart/2005/8/layout/orgChart1"/>
    <dgm:cxn modelId="{9EB3AC97-F6F3-4020-B028-739AD3F3D778}" type="presParOf" srcId="{0A5486A4-C258-4070-AA52-15A0F4E78F6C}" destId="{228479F7-0288-4719-B0A7-952D276A37B3}" srcOrd="1" destOrd="0" presId="urn:microsoft.com/office/officeart/2005/8/layout/orgChart1"/>
    <dgm:cxn modelId="{F8FE6860-3E39-48CB-BEE1-B38AE1A9A55A}" type="presParOf" srcId="{228479F7-0288-4719-B0A7-952D276A37B3}" destId="{2FB19EED-2192-4C02-865A-5E8730E84B13}" srcOrd="0" destOrd="0" presId="urn:microsoft.com/office/officeart/2005/8/layout/orgChart1"/>
    <dgm:cxn modelId="{851F550C-32A9-4B2E-B504-C5F36F5FCC5A}" type="presParOf" srcId="{228479F7-0288-4719-B0A7-952D276A37B3}" destId="{EB061873-86BB-4D16-9739-27FAB609E6B8}" srcOrd="1" destOrd="0" presId="urn:microsoft.com/office/officeart/2005/8/layout/orgChart1"/>
    <dgm:cxn modelId="{FD0AEF2E-2EF2-4348-9144-468F1383CD3F}" type="presParOf" srcId="{EB061873-86BB-4D16-9739-27FAB609E6B8}" destId="{51E7BF23-55D3-49C4-B474-6D451DEBE23D}" srcOrd="0" destOrd="0" presId="urn:microsoft.com/office/officeart/2005/8/layout/orgChart1"/>
    <dgm:cxn modelId="{0336FA06-52AF-424C-8340-8BEED4AB90D3}" type="presParOf" srcId="{51E7BF23-55D3-49C4-B474-6D451DEBE23D}" destId="{A168BFF0-A301-45CA-B1F9-A7157697D6E9}" srcOrd="0" destOrd="0" presId="urn:microsoft.com/office/officeart/2005/8/layout/orgChart1"/>
    <dgm:cxn modelId="{90153FBF-F635-448B-8F47-7B785322F4A7}" type="presParOf" srcId="{51E7BF23-55D3-49C4-B474-6D451DEBE23D}" destId="{86DEDE16-A65F-45DE-B8AF-080108CCAD2B}" srcOrd="1" destOrd="0" presId="urn:microsoft.com/office/officeart/2005/8/layout/orgChart1"/>
    <dgm:cxn modelId="{82A50287-4A7C-4FB0-9685-C958BC63E061}" type="presParOf" srcId="{EB061873-86BB-4D16-9739-27FAB609E6B8}" destId="{7E3CE4B0-1678-40CD-9B2F-F6A93D7A8AA0}" srcOrd="1" destOrd="0" presId="urn:microsoft.com/office/officeart/2005/8/layout/orgChart1"/>
    <dgm:cxn modelId="{DE48FA37-01D9-427F-A95B-FC68D782B53F}" type="presParOf" srcId="{EB061873-86BB-4D16-9739-27FAB609E6B8}" destId="{8B9CAD08-E6C6-4E33-8D1D-265602F9409A}" srcOrd="2" destOrd="0" presId="urn:microsoft.com/office/officeart/2005/8/layout/orgChart1"/>
    <dgm:cxn modelId="{61B66D3E-7A06-42D8-839D-E5AC36E719CF}" type="presParOf" srcId="{0A5486A4-C258-4070-AA52-15A0F4E78F6C}" destId="{18320BB1-CF3F-472C-921B-98988CE388D8}" srcOrd="2" destOrd="0" presId="urn:microsoft.com/office/officeart/2005/8/layout/orgChart1"/>
    <dgm:cxn modelId="{1D0E9A83-8F96-42B4-A10F-984E133EBA5D}" type="presParOf" srcId="{393C85CA-AEEE-4684-BC56-7E1311F66F8B}" destId="{A8660C0C-C985-428E-BC20-AFF0EEF8BFC7}" srcOrd="2" destOrd="0" presId="urn:microsoft.com/office/officeart/2005/8/layout/orgChart1"/>
    <dgm:cxn modelId="{548FDF0E-6B62-4F51-ADE3-0143EA84E3D8}" type="presParOf" srcId="{393C85CA-AEEE-4684-BC56-7E1311F66F8B}" destId="{E467C71C-506C-4C7D-A159-F0E5D90FE377}" srcOrd="3" destOrd="0" presId="urn:microsoft.com/office/officeart/2005/8/layout/orgChart1"/>
    <dgm:cxn modelId="{F85C1AC8-A51B-4F6D-8F4F-ADAD70B78103}" type="presParOf" srcId="{E467C71C-506C-4C7D-A159-F0E5D90FE377}" destId="{422FD324-B1C7-4396-8298-6446D59F3184}" srcOrd="0" destOrd="0" presId="urn:microsoft.com/office/officeart/2005/8/layout/orgChart1"/>
    <dgm:cxn modelId="{C5919629-5405-454C-831A-0B8E9FF753FE}" type="presParOf" srcId="{422FD324-B1C7-4396-8298-6446D59F3184}" destId="{B1B6AC3A-54A0-4C7D-8256-4FEE9912F7DD}" srcOrd="0" destOrd="0" presId="urn:microsoft.com/office/officeart/2005/8/layout/orgChart1"/>
    <dgm:cxn modelId="{6FBAEA3F-CEF0-4805-87EA-61CC122B6768}" type="presParOf" srcId="{422FD324-B1C7-4396-8298-6446D59F3184}" destId="{4260301B-18B2-45F7-866E-51C1669A1F28}" srcOrd="1" destOrd="0" presId="urn:microsoft.com/office/officeart/2005/8/layout/orgChart1"/>
    <dgm:cxn modelId="{8FDFBA24-C688-4CFA-9102-6E7B852DDA6A}" type="presParOf" srcId="{E467C71C-506C-4C7D-A159-F0E5D90FE377}" destId="{62E2AC37-072D-4A45-9D37-6A229210DC87}" srcOrd="1" destOrd="0" presId="urn:microsoft.com/office/officeart/2005/8/layout/orgChart1"/>
    <dgm:cxn modelId="{964F5DCD-9841-465E-B997-751941AC26A4}" type="presParOf" srcId="{62E2AC37-072D-4A45-9D37-6A229210DC87}" destId="{68559EDD-F15E-4B8A-B2EA-9A1070320D4E}" srcOrd="0" destOrd="0" presId="urn:microsoft.com/office/officeart/2005/8/layout/orgChart1"/>
    <dgm:cxn modelId="{20714F92-18AD-429D-B00D-AC8A9BA0F2D4}" type="presParOf" srcId="{62E2AC37-072D-4A45-9D37-6A229210DC87}" destId="{58F1558F-A4A7-450D-9849-738C69E67C08}" srcOrd="1" destOrd="0" presId="urn:microsoft.com/office/officeart/2005/8/layout/orgChart1"/>
    <dgm:cxn modelId="{4F545BA1-C160-4CB7-8DA8-6B215A479846}" type="presParOf" srcId="{58F1558F-A4A7-450D-9849-738C69E67C08}" destId="{3E6860C5-2E0A-47D8-BC81-B4458C9D9C81}" srcOrd="0" destOrd="0" presId="urn:microsoft.com/office/officeart/2005/8/layout/orgChart1"/>
    <dgm:cxn modelId="{6338EAEE-A4AD-4B86-B6BC-4C23B0BA082B}" type="presParOf" srcId="{3E6860C5-2E0A-47D8-BC81-B4458C9D9C81}" destId="{8ECA8BE3-9268-4403-B25E-27E29F707A11}" srcOrd="0" destOrd="0" presId="urn:microsoft.com/office/officeart/2005/8/layout/orgChart1"/>
    <dgm:cxn modelId="{2C8AFAAE-87F1-49F2-9E6E-1A67D28283A2}" type="presParOf" srcId="{3E6860C5-2E0A-47D8-BC81-B4458C9D9C81}" destId="{A2418F17-0B4D-4A1B-999C-24E02C1BECA2}" srcOrd="1" destOrd="0" presId="urn:microsoft.com/office/officeart/2005/8/layout/orgChart1"/>
    <dgm:cxn modelId="{AAD5647C-3684-4B42-AFA4-301A9C0E395C}" type="presParOf" srcId="{58F1558F-A4A7-450D-9849-738C69E67C08}" destId="{33F3C901-EDE4-48DD-B560-96DAD6B84A94}" srcOrd="1" destOrd="0" presId="urn:microsoft.com/office/officeart/2005/8/layout/orgChart1"/>
    <dgm:cxn modelId="{09481089-2F45-4DF1-A786-9D4D02E7245B}" type="presParOf" srcId="{58F1558F-A4A7-450D-9849-738C69E67C08}" destId="{4E9C4422-C1A0-4200-997A-5B10CCD6C86C}" srcOrd="2" destOrd="0" presId="urn:microsoft.com/office/officeart/2005/8/layout/orgChart1"/>
    <dgm:cxn modelId="{81EFF40F-F46A-4AC2-A351-208B5A18FCC8}" type="presParOf" srcId="{E467C71C-506C-4C7D-A159-F0E5D90FE377}" destId="{F7BF33B7-CF03-4115-A6F9-53D42C307D55}" srcOrd="2" destOrd="0" presId="urn:microsoft.com/office/officeart/2005/8/layout/orgChart1"/>
    <dgm:cxn modelId="{0AD1C731-0176-4208-8282-6B1F4E1273AF}" type="presParOf" srcId="{828C975B-4489-412B-990A-D59AE66CA5BE}" destId="{032E2D2B-E24B-4F03-AD24-5DC37908B299}" srcOrd="2" destOrd="0" presId="urn:microsoft.com/office/officeart/2005/8/layout/orgChart1"/>
    <dgm:cxn modelId="{E4A79C2B-C8F7-4BAA-B142-14C14C372E17}" type="presParOf" srcId="{53351ACC-F9A2-4EEC-8C6B-C0F39449C499}" destId="{264953F1-714D-4446-9C43-C7C141550EDA}" srcOrd="2" destOrd="0" presId="urn:microsoft.com/office/officeart/2005/8/layout/orgChart1"/>
    <dgm:cxn modelId="{3CE72FD9-E284-4DC4-90F2-33006A9969C6}" type="presParOf" srcId="{E451258C-1BB3-487D-B8AE-352449DF93F1}" destId="{1A9CD56C-66F5-4562-9F78-CE9964A67367}" srcOrd="2" destOrd="0" presId="urn:microsoft.com/office/officeart/2005/8/layout/orgChart1"/>
    <dgm:cxn modelId="{EEC4ABBF-7039-48B8-AA27-0B433CE0CD13}" type="presParOf" srcId="{1A9CD56C-66F5-4562-9F78-CE9964A67367}" destId="{4B72E8DE-D768-4407-9A71-0CDED40BA90B}" srcOrd="0" destOrd="0" presId="urn:microsoft.com/office/officeart/2005/8/layout/orgChart1"/>
    <dgm:cxn modelId="{13B01D5B-CF74-423A-B9BE-E2F2A3115223}" type="presParOf" srcId="{1A9CD56C-66F5-4562-9F78-CE9964A67367}" destId="{5615E6B2-1352-4AEB-9EE3-8DF843AE8D4F}" srcOrd="1" destOrd="0" presId="urn:microsoft.com/office/officeart/2005/8/layout/orgChart1"/>
    <dgm:cxn modelId="{D30264E8-803F-4F9A-83A8-1C6DDB965E06}" type="presParOf" srcId="{5615E6B2-1352-4AEB-9EE3-8DF843AE8D4F}" destId="{50D45538-4CC2-4990-A368-6AE2A2F59B06}" srcOrd="0" destOrd="0" presId="urn:microsoft.com/office/officeart/2005/8/layout/orgChart1"/>
    <dgm:cxn modelId="{DDB7FC32-76DD-4EF5-9F26-E6BEA49750D7}" type="presParOf" srcId="{50D45538-4CC2-4990-A368-6AE2A2F59B06}" destId="{9DF2C4C5-5A73-4592-856A-3B10E4E21A8E}" srcOrd="0" destOrd="0" presId="urn:microsoft.com/office/officeart/2005/8/layout/orgChart1"/>
    <dgm:cxn modelId="{119B9752-2666-4030-B6F5-F2732331BA3D}" type="presParOf" srcId="{50D45538-4CC2-4990-A368-6AE2A2F59B06}" destId="{91043A47-A151-4220-8EF5-2B1FCF7D5E02}" srcOrd="1" destOrd="0" presId="urn:microsoft.com/office/officeart/2005/8/layout/orgChart1"/>
    <dgm:cxn modelId="{E0872AB9-6EB6-411F-AE91-E7D053A73AC8}" type="presParOf" srcId="{5615E6B2-1352-4AEB-9EE3-8DF843AE8D4F}" destId="{C2EB10E2-D066-414A-8D67-C56D7770EFC5}" srcOrd="1" destOrd="0" presId="urn:microsoft.com/office/officeart/2005/8/layout/orgChart1"/>
    <dgm:cxn modelId="{5C622477-D75B-41A6-BDC3-40640A90AFD5}" type="presParOf" srcId="{5615E6B2-1352-4AEB-9EE3-8DF843AE8D4F}" destId="{30AB90F4-B0CF-42A1-8993-122887563B08}" srcOrd="2" destOrd="0" presId="urn:microsoft.com/office/officeart/2005/8/layout/orgChart1"/>
    <dgm:cxn modelId="{4AFE04FE-7641-4BBC-845B-1BC32C8DE3CD}" type="presParOf" srcId="{1A9CD56C-66F5-4562-9F78-CE9964A67367}" destId="{009F2C79-B801-4B87-B7BA-E6116E17AB53}" srcOrd="2" destOrd="0" presId="urn:microsoft.com/office/officeart/2005/8/layout/orgChart1"/>
    <dgm:cxn modelId="{5438E65F-5052-4B58-83EE-BEAC015A273D}" type="presParOf" srcId="{1A9CD56C-66F5-4562-9F78-CE9964A67367}" destId="{C4AD7B4B-E65D-4ABA-95FB-AFA07D80D7B2}" srcOrd="3" destOrd="0" presId="urn:microsoft.com/office/officeart/2005/8/layout/orgChart1"/>
    <dgm:cxn modelId="{8D9C5082-D69F-49D7-AFAA-D0FD1CC78DF1}" type="presParOf" srcId="{C4AD7B4B-E65D-4ABA-95FB-AFA07D80D7B2}" destId="{CA54681B-CA52-4C4B-B75B-328F585D75D2}" srcOrd="0" destOrd="0" presId="urn:microsoft.com/office/officeart/2005/8/layout/orgChart1"/>
    <dgm:cxn modelId="{D0B3C5D3-B966-4FD8-A1EC-253C11DADDAB}" type="presParOf" srcId="{CA54681B-CA52-4C4B-B75B-328F585D75D2}" destId="{C5FA4A40-07BE-4803-83F9-8AB02B8E5BD3}" srcOrd="0" destOrd="0" presId="urn:microsoft.com/office/officeart/2005/8/layout/orgChart1"/>
    <dgm:cxn modelId="{37E997F8-7A31-4575-8F0C-E8AB4499A263}" type="presParOf" srcId="{CA54681B-CA52-4C4B-B75B-328F585D75D2}" destId="{82048261-EF30-4F16-8342-7F9F997C0BC2}" srcOrd="1" destOrd="0" presId="urn:microsoft.com/office/officeart/2005/8/layout/orgChart1"/>
    <dgm:cxn modelId="{B5740CEB-668D-479E-9216-6D87AAA00E33}" type="presParOf" srcId="{C4AD7B4B-E65D-4ABA-95FB-AFA07D80D7B2}" destId="{DCDFA5AC-5699-4740-9337-3F2810498722}" srcOrd="1" destOrd="0" presId="urn:microsoft.com/office/officeart/2005/8/layout/orgChart1"/>
    <dgm:cxn modelId="{A5132CEC-4EB3-4D98-8232-FB1DAA03BA11}" type="presParOf" srcId="{C4AD7B4B-E65D-4ABA-95FB-AFA07D80D7B2}" destId="{455E09A6-7911-43E2-B671-9E739A20C915}" srcOrd="2" destOrd="0" presId="urn:microsoft.com/office/officeart/2005/8/layout/orgChart1"/>
  </dgm:cxnLst>
  <dgm:bg>
    <a:noFill/>
    <a:effectLst>
      <a:softEdge rad="12700"/>
    </a:effectLst>
  </dgm:bg>
  <dgm:whole>
    <a:ln w="25400" cap="sq" cmpd="sng" algn="ctr">
      <a:solidFill>
        <a:schemeClr val="tx1">
          <a:alpha val="49000"/>
        </a:schemeClr>
      </a:solid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11FCAA-83D1-492C-ACBF-7E719464E2D2}" type="doc">
      <dgm:prSet loTypeId="urn:microsoft.com/office/officeart/2005/8/layout/hProcess9" loCatId="process" qsTypeId="urn:microsoft.com/office/officeart/2005/8/quickstyle/simple2" qsCatId="simple" csTypeId="urn:microsoft.com/office/officeart/2005/8/colors/accent2_1" csCatId="accent2" phldr="1"/>
      <dgm:spPr/>
      <dgm:t>
        <a:bodyPr/>
        <a:lstStyle/>
        <a:p>
          <a:endParaRPr lang="en-GB"/>
        </a:p>
      </dgm:t>
    </dgm:pt>
    <dgm:pt modelId="{3C02DBAD-CBCD-4E07-9761-2112C0991E9F}">
      <dgm:prSet phldrT="[Text]" custT="1"/>
      <dgm:spPr/>
      <dgm:t>
        <a:bodyPr/>
        <a:lstStyle/>
        <a:p>
          <a:pPr marL="0" lvl="0" defTabSz="711200">
            <a:lnSpc>
              <a:spcPct val="90000"/>
            </a:lnSpc>
            <a:spcBef>
              <a:spcPct val="0"/>
            </a:spcBef>
            <a:spcAft>
              <a:spcPct val="35000"/>
            </a:spcAft>
            <a:buNone/>
          </a:pPr>
          <a:r>
            <a:rPr lang="en-GB" sz="1600" b="1" u="sng" dirty="0"/>
            <a:t>FACTORS</a:t>
          </a:r>
        </a:p>
        <a:p>
          <a:pPr marL="0" lvl="0" defTabSz="711200">
            <a:lnSpc>
              <a:spcPct val="100000"/>
            </a:lnSpc>
            <a:spcBef>
              <a:spcPts val="0"/>
            </a:spcBef>
            <a:spcAft>
              <a:spcPts val="0"/>
            </a:spcAft>
            <a:buNone/>
          </a:pPr>
          <a:endParaRPr lang="en-GB" sz="1600" b="1" dirty="0"/>
        </a:p>
        <a:p>
          <a:pPr marL="0" lvl="0" defTabSz="711200">
            <a:lnSpc>
              <a:spcPct val="100000"/>
            </a:lnSpc>
            <a:spcBef>
              <a:spcPts val="0"/>
            </a:spcBef>
            <a:spcAft>
              <a:spcPts val="0"/>
            </a:spcAft>
            <a:buNone/>
          </a:pPr>
          <a:r>
            <a:rPr lang="en-GB" sz="1600" b="1" dirty="0"/>
            <a:t>Bystanders</a:t>
          </a:r>
        </a:p>
        <a:p>
          <a:pPr marL="0" lvl="0" defTabSz="711200">
            <a:lnSpc>
              <a:spcPct val="100000"/>
            </a:lnSpc>
            <a:spcBef>
              <a:spcPts val="0"/>
            </a:spcBef>
            <a:spcAft>
              <a:spcPts val="0"/>
            </a:spcAft>
            <a:buNone/>
          </a:pPr>
          <a:endParaRPr lang="en-GB" sz="1600" b="1" dirty="0"/>
        </a:p>
        <a:p>
          <a:pPr marL="0" marR="0" lvl="0" indent="0" defTabSz="914400" eaLnBrk="1" fontAlgn="auto" latinLnBrk="0" hangingPunct="1">
            <a:lnSpc>
              <a:spcPct val="100000"/>
            </a:lnSpc>
            <a:spcBef>
              <a:spcPts val="0"/>
            </a:spcBef>
            <a:spcAft>
              <a:spcPts val="0"/>
            </a:spcAft>
            <a:buClrTx/>
            <a:buSzTx/>
            <a:buFontTx/>
            <a:buNone/>
            <a:tabLst/>
            <a:defRPr/>
          </a:pPr>
          <a:r>
            <a:rPr lang="en-GB" sz="1600" b="1" dirty="0"/>
            <a:t>Lack of Communication</a:t>
          </a:r>
        </a:p>
        <a:p>
          <a:pPr marL="0" marR="0" lvl="0" indent="0" defTabSz="914400" eaLnBrk="1" fontAlgn="auto" latinLnBrk="0" hangingPunct="1">
            <a:lnSpc>
              <a:spcPct val="100000"/>
            </a:lnSpc>
            <a:spcBef>
              <a:spcPts val="0"/>
            </a:spcBef>
            <a:spcAft>
              <a:spcPts val="0"/>
            </a:spcAft>
            <a:buClrTx/>
            <a:buSzTx/>
            <a:buFontTx/>
            <a:buNone/>
            <a:tabLst/>
            <a:defRPr/>
          </a:pPr>
          <a:endParaRPr lang="en-GB" sz="1600" b="1" dirty="0"/>
        </a:p>
        <a:p>
          <a:pPr marL="0" lvl="0" defTabSz="711200">
            <a:lnSpc>
              <a:spcPct val="100000"/>
            </a:lnSpc>
            <a:spcBef>
              <a:spcPts val="0"/>
            </a:spcBef>
            <a:spcAft>
              <a:spcPts val="0"/>
            </a:spcAft>
            <a:buNone/>
          </a:pPr>
          <a:r>
            <a:rPr lang="en-GB" sz="1600" b="1" dirty="0"/>
            <a:t>Mis-use of status/power</a:t>
          </a:r>
        </a:p>
        <a:p>
          <a:pPr marL="0" lvl="0" defTabSz="711200">
            <a:lnSpc>
              <a:spcPct val="100000"/>
            </a:lnSpc>
            <a:spcBef>
              <a:spcPts val="0"/>
            </a:spcBef>
            <a:spcAft>
              <a:spcPts val="0"/>
            </a:spcAft>
            <a:buNone/>
          </a:pPr>
          <a:endParaRPr lang="en-GB" sz="1600" b="1" dirty="0"/>
        </a:p>
        <a:p>
          <a:pPr marL="0" lvl="0" defTabSz="711200">
            <a:lnSpc>
              <a:spcPct val="100000"/>
            </a:lnSpc>
            <a:spcBef>
              <a:spcPts val="0"/>
            </a:spcBef>
            <a:spcAft>
              <a:spcPts val="0"/>
            </a:spcAft>
            <a:buNone/>
          </a:pPr>
          <a:r>
            <a:rPr lang="en-GB" sz="1600" b="1" dirty="0"/>
            <a:t>Poor Relationships</a:t>
          </a:r>
        </a:p>
        <a:p>
          <a:pPr marL="0" lvl="0" defTabSz="711200">
            <a:lnSpc>
              <a:spcPct val="100000"/>
            </a:lnSpc>
            <a:spcBef>
              <a:spcPts val="0"/>
            </a:spcBef>
            <a:spcAft>
              <a:spcPts val="0"/>
            </a:spcAft>
            <a:buNone/>
          </a:pPr>
          <a:endParaRPr lang="en-GB" sz="1600" b="1" dirty="0"/>
        </a:p>
        <a:p>
          <a:pPr marL="0" lvl="0" defTabSz="711200">
            <a:lnSpc>
              <a:spcPct val="100000"/>
            </a:lnSpc>
            <a:spcBef>
              <a:spcPts val="0"/>
            </a:spcBef>
            <a:spcAft>
              <a:spcPts val="0"/>
            </a:spcAft>
            <a:buNone/>
          </a:pPr>
          <a:r>
            <a:rPr lang="en-GB" sz="1600" b="1" dirty="0"/>
            <a:t>Seen as only the CWPO’s job</a:t>
          </a:r>
        </a:p>
        <a:p>
          <a:pPr marL="0" lvl="0" defTabSz="711200">
            <a:lnSpc>
              <a:spcPct val="100000"/>
            </a:lnSpc>
            <a:spcBef>
              <a:spcPts val="0"/>
            </a:spcBef>
            <a:spcAft>
              <a:spcPts val="0"/>
            </a:spcAft>
            <a:buNone/>
          </a:pPr>
          <a:endParaRPr lang="en-GB" sz="1600" b="1" dirty="0"/>
        </a:p>
        <a:p>
          <a:pPr marL="0" lvl="0" defTabSz="711200">
            <a:lnSpc>
              <a:spcPct val="90000"/>
            </a:lnSpc>
            <a:spcBef>
              <a:spcPct val="0"/>
            </a:spcBef>
            <a:spcAft>
              <a:spcPct val="35000"/>
            </a:spcAft>
            <a:buNone/>
          </a:pPr>
          <a:r>
            <a:rPr lang="en-GB" sz="1600" b="1" dirty="0"/>
            <a:t>Equality Issues</a:t>
          </a:r>
          <a:endParaRPr lang="en-GB" sz="600" dirty="0"/>
        </a:p>
      </dgm:t>
    </dgm:pt>
    <dgm:pt modelId="{BA9C2B59-ADFB-4967-ADA0-1FE55E45AEBC}" type="parTrans" cxnId="{D7F34ED3-488C-42F2-A8C9-FA5AE59CB141}">
      <dgm:prSet/>
      <dgm:spPr/>
      <dgm:t>
        <a:bodyPr/>
        <a:lstStyle/>
        <a:p>
          <a:endParaRPr lang="en-GB"/>
        </a:p>
      </dgm:t>
    </dgm:pt>
    <dgm:pt modelId="{75475500-0C31-443D-BAD9-8EB8A5C81AB1}" type="sibTrans" cxnId="{D7F34ED3-488C-42F2-A8C9-FA5AE59CB141}">
      <dgm:prSet/>
      <dgm:spPr/>
      <dgm:t>
        <a:bodyPr/>
        <a:lstStyle/>
        <a:p>
          <a:endParaRPr lang="en-GB"/>
        </a:p>
      </dgm:t>
    </dgm:pt>
    <dgm:pt modelId="{9DA76E67-2936-4A02-A1BF-3A5B7BB1BA15}">
      <dgm:prSet phldrT="[Text]" custT="1"/>
      <dgm:spPr/>
      <dgm:t>
        <a:bodyPr/>
        <a:lstStyle/>
        <a:p>
          <a:r>
            <a:rPr lang="en-GB" sz="2000" b="1" dirty="0"/>
            <a:t>Culture of </a:t>
          </a:r>
        </a:p>
        <a:p>
          <a:r>
            <a:rPr lang="en-GB" sz="2000" b="1" dirty="0"/>
            <a:t>poor practice</a:t>
          </a:r>
          <a:endParaRPr lang="en-GB" sz="2000" dirty="0"/>
        </a:p>
      </dgm:t>
    </dgm:pt>
    <dgm:pt modelId="{76F6A597-4C99-4A24-90C3-EC4AA144A7ED}" type="parTrans" cxnId="{2AD58908-C55D-49AC-AB3A-967214CC724D}">
      <dgm:prSet/>
      <dgm:spPr/>
      <dgm:t>
        <a:bodyPr/>
        <a:lstStyle/>
        <a:p>
          <a:endParaRPr lang="en-GB"/>
        </a:p>
      </dgm:t>
    </dgm:pt>
    <dgm:pt modelId="{6DC58B7B-8536-4502-A233-C206C6037CBD}" type="sibTrans" cxnId="{2AD58908-C55D-49AC-AB3A-967214CC724D}">
      <dgm:prSet/>
      <dgm:spPr/>
      <dgm:t>
        <a:bodyPr/>
        <a:lstStyle/>
        <a:p>
          <a:endParaRPr lang="en-GB"/>
        </a:p>
      </dgm:t>
    </dgm:pt>
    <dgm:pt modelId="{65C8E1A5-985D-4307-84EC-E32CB885926B}">
      <dgm:prSet phldrT="[Text]" custT="1"/>
      <dgm:spPr/>
      <dgm:t>
        <a:bodyPr/>
        <a:lstStyle/>
        <a:p>
          <a:pPr algn="ctr"/>
          <a:r>
            <a:rPr lang="en-GB" sz="1600" b="1" dirty="0"/>
            <a:t>Creates an environment where abusive practice can thrive</a:t>
          </a:r>
        </a:p>
        <a:p>
          <a:pPr algn="ctr"/>
          <a:endParaRPr lang="en-GB" sz="1600" b="1" dirty="0"/>
        </a:p>
        <a:p>
          <a:pPr algn="ctr"/>
          <a:r>
            <a:rPr lang="en-GB" sz="1600" b="1" dirty="0"/>
            <a:t>High risk of a serious incident occurring</a:t>
          </a:r>
          <a:endParaRPr lang="en-GB" sz="1600" dirty="0"/>
        </a:p>
      </dgm:t>
    </dgm:pt>
    <dgm:pt modelId="{86FAC524-2EC6-466C-9BBB-59AC4794782B}" type="parTrans" cxnId="{F7D48634-D923-410C-A3FC-749B9E494A81}">
      <dgm:prSet/>
      <dgm:spPr/>
      <dgm:t>
        <a:bodyPr/>
        <a:lstStyle/>
        <a:p>
          <a:endParaRPr lang="en-GB"/>
        </a:p>
      </dgm:t>
    </dgm:pt>
    <dgm:pt modelId="{BBEE56B5-C1E9-4649-AA92-D28A98313954}" type="sibTrans" cxnId="{F7D48634-D923-410C-A3FC-749B9E494A81}">
      <dgm:prSet/>
      <dgm:spPr/>
      <dgm:t>
        <a:bodyPr/>
        <a:lstStyle/>
        <a:p>
          <a:endParaRPr lang="en-GB"/>
        </a:p>
      </dgm:t>
    </dgm:pt>
    <dgm:pt modelId="{B9026C5B-3087-416A-9B04-77D0AF351501}" type="pres">
      <dgm:prSet presAssocID="{7811FCAA-83D1-492C-ACBF-7E719464E2D2}" presName="CompostProcess" presStyleCnt="0">
        <dgm:presLayoutVars>
          <dgm:dir/>
          <dgm:resizeHandles val="exact"/>
        </dgm:presLayoutVars>
      </dgm:prSet>
      <dgm:spPr/>
    </dgm:pt>
    <dgm:pt modelId="{182E8730-CE29-4B22-A8FC-D5DC5D57E727}" type="pres">
      <dgm:prSet presAssocID="{7811FCAA-83D1-492C-ACBF-7E719464E2D2}" presName="arrow" presStyleLbl="bgShp" presStyleIdx="0" presStyleCnt="1" custLinFactNeighborX="4832"/>
      <dgm:spPr>
        <a:gradFill flip="none" rotWithShape="1">
          <a:gsLst>
            <a:gs pos="0">
              <a:srgbClr val="CC0066"/>
            </a:gs>
            <a:gs pos="50000">
              <a:srgbClr val="FFC000"/>
            </a:gs>
            <a:gs pos="100000">
              <a:srgbClr val="FFC000">
                <a:tint val="23500"/>
                <a:satMod val="160000"/>
              </a:srgbClr>
            </a:gs>
          </a:gsLst>
          <a:lin ang="10800000" scaled="1"/>
          <a:tileRect/>
        </a:gradFill>
        <a:ln>
          <a:solidFill>
            <a:srgbClr val="C00000"/>
          </a:solidFill>
        </a:ln>
      </dgm:spPr>
    </dgm:pt>
    <dgm:pt modelId="{6233BD3E-8433-4526-95A0-A84634B31533}" type="pres">
      <dgm:prSet presAssocID="{7811FCAA-83D1-492C-ACBF-7E719464E2D2}" presName="linearProcess" presStyleCnt="0"/>
      <dgm:spPr/>
    </dgm:pt>
    <dgm:pt modelId="{78554A88-0AC5-48E3-A44C-598F8E0D9331}" type="pres">
      <dgm:prSet presAssocID="{3C02DBAD-CBCD-4E07-9761-2112C0991E9F}" presName="textNode" presStyleLbl="node1" presStyleIdx="0" presStyleCnt="3" custScaleX="59917" custScaleY="250000">
        <dgm:presLayoutVars>
          <dgm:bulletEnabled val="1"/>
        </dgm:presLayoutVars>
      </dgm:prSet>
      <dgm:spPr/>
    </dgm:pt>
    <dgm:pt modelId="{A815F4F7-F6BD-46CC-891F-8A7A360EBFA2}" type="pres">
      <dgm:prSet presAssocID="{75475500-0C31-443D-BAD9-8EB8A5C81AB1}" presName="sibTrans" presStyleCnt="0"/>
      <dgm:spPr/>
    </dgm:pt>
    <dgm:pt modelId="{87DE2863-F551-4E64-AFFA-74C15C9C2CFA}" type="pres">
      <dgm:prSet presAssocID="{9DA76E67-2936-4A02-A1BF-3A5B7BB1BA15}" presName="textNode" presStyleLbl="node1" presStyleIdx="1" presStyleCnt="3" custScaleX="59564" custScaleY="44149">
        <dgm:presLayoutVars>
          <dgm:bulletEnabled val="1"/>
        </dgm:presLayoutVars>
      </dgm:prSet>
      <dgm:spPr/>
    </dgm:pt>
    <dgm:pt modelId="{275CBC13-A2FD-4095-AD7B-89F66B88BDDF}" type="pres">
      <dgm:prSet presAssocID="{6DC58B7B-8536-4502-A233-C206C6037CBD}" presName="sibTrans" presStyleCnt="0"/>
      <dgm:spPr/>
    </dgm:pt>
    <dgm:pt modelId="{A5D69ED5-C717-4EE7-9D14-B64ADA79C958}" type="pres">
      <dgm:prSet presAssocID="{65C8E1A5-985D-4307-84EC-E32CB885926B}" presName="textNode" presStyleLbl="node1" presStyleIdx="2" presStyleCnt="3" custScaleX="99203" custScaleY="82852">
        <dgm:presLayoutVars>
          <dgm:bulletEnabled val="1"/>
        </dgm:presLayoutVars>
      </dgm:prSet>
      <dgm:spPr/>
    </dgm:pt>
  </dgm:ptLst>
  <dgm:cxnLst>
    <dgm:cxn modelId="{2AD58908-C55D-49AC-AB3A-967214CC724D}" srcId="{7811FCAA-83D1-492C-ACBF-7E719464E2D2}" destId="{9DA76E67-2936-4A02-A1BF-3A5B7BB1BA15}" srcOrd="1" destOrd="0" parTransId="{76F6A597-4C99-4A24-90C3-EC4AA144A7ED}" sibTransId="{6DC58B7B-8536-4502-A233-C206C6037CBD}"/>
    <dgm:cxn modelId="{7453DD11-DF11-4122-A8B0-330BA2AAF263}" type="presOf" srcId="{65C8E1A5-985D-4307-84EC-E32CB885926B}" destId="{A5D69ED5-C717-4EE7-9D14-B64ADA79C958}" srcOrd="0" destOrd="0" presId="urn:microsoft.com/office/officeart/2005/8/layout/hProcess9"/>
    <dgm:cxn modelId="{F7D48634-D923-410C-A3FC-749B9E494A81}" srcId="{7811FCAA-83D1-492C-ACBF-7E719464E2D2}" destId="{65C8E1A5-985D-4307-84EC-E32CB885926B}" srcOrd="2" destOrd="0" parTransId="{86FAC524-2EC6-466C-9BBB-59AC4794782B}" sibTransId="{BBEE56B5-C1E9-4649-AA92-D28A98313954}"/>
    <dgm:cxn modelId="{48AC924B-90B0-4766-91A8-B1D621A127B3}" type="presOf" srcId="{9DA76E67-2936-4A02-A1BF-3A5B7BB1BA15}" destId="{87DE2863-F551-4E64-AFFA-74C15C9C2CFA}" srcOrd="0" destOrd="0" presId="urn:microsoft.com/office/officeart/2005/8/layout/hProcess9"/>
    <dgm:cxn modelId="{1881E9BC-2D2A-4AEB-BD4E-1B1AC29EE3DD}" type="presOf" srcId="{3C02DBAD-CBCD-4E07-9761-2112C0991E9F}" destId="{78554A88-0AC5-48E3-A44C-598F8E0D9331}" srcOrd="0" destOrd="0" presId="urn:microsoft.com/office/officeart/2005/8/layout/hProcess9"/>
    <dgm:cxn modelId="{D7F34ED3-488C-42F2-A8C9-FA5AE59CB141}" srcId="{7811FCAA-83D1-492C-ACBF-7E719464E2D2}" destId="{3C02DBAD-CBCD-4E07-9761-2112C0991E9F}" srcOrd="0" destOrd="0" parTransId="{BA9C2B59-ADFB-4967-ADA0-1FE55E45AEBC}" sibTransId="{75475500-0C31-443D-BAD9-8EB8A5C81AB1}"/>
    <dgm:cxn modelId="{383FF3F6-D903-447C-A518-F082AC25262B}" type="presOf" srcId="{7811FCAA-83D1-492C-ACBF-7E719464E2D2}" destId="{B9026C5B-3087-416A-9B04-77D0AF351501}" srcOrd="0" destOrd="0" presId="urn:microsoft.com/office/officeart/2005/8/layout/hProcess9"/>
    <dgm:cxn modelId="{BE1B84A7-373A-45AF-883D-5872E246C72D}" type="presParOf" srcId="{B9026C5B-3087-416A-9B04-77D0AF351501}" destId="{182E8730-CE29-4B22-A8FC-D5DC5D57E727}" srcOrd="0" destOrd="0" presId="urn:microsoft.com/office/officeart/2005/8/layout/hProcess9"/>
    <dgm:cxn modelId="{F6A3F0EB-A69E-41A8-8EC1-0BE4D7709CBF}" type="presParOf" srcId="{B9026C5B-3087-416A-9B04-77D0AF351501}" destId="{6233BD3E-8433-4526-95A0-A84634B31533}" srcOrd="1" destOrd="0" presId="urn:microsoft.com/office/officeart/2005/8/layout/hProcess9"/>
    <dgm:cxn modelId="{CD06FFF7-C079-4401-8075-78C635CC77E5}" type="presParOf" srcId="{6233BD3E-8433-4526-95A0-A84634B31533}" destId="{78554A88-0AC5-48E3-A44C-598F8E0D9331}" srcOrd="0" destOrd="0" presId="urn:microsoft.com/office/officeart/2005/8/layout/hProcess9"/>
    <dgm:cxn modelId="{01900953-A919-4C66-9BFB-9EE1461B9110}" type="presParOf" srcId="{6233BD3E-8433-4526-95A0-A84634B31533}" destId="{A815F4F7-F6BD-46CC-891F-8A7A360EBFA2}" srcOrd="1" destOrd="0" presId="urn:microsoft.com/office/officeart/2005/8/layout/hProcess9"/>
    <dgm:cxn modelId="{C8101C0D-83F3-43FA-82DE-F6F8993E28D5}" type="presParOf" srcId="{6233BD3E-8433-4526-95A0-A84634B31533}" destId="{87DE2863-F551-4E64-AFFA-74C15C9C2CFA}" srcOrd="2" destOrd="0" presId="urn:microsoft.com/office/officeart/2005/8/layout/hProcess9"/>
    <dgm:cxn modelId="{08D2515F-56B6-40C4-91B9-1F45423FCC74}" type="presParOf" srcId="{6233BD3E-8433-4526-95A0-A84634B31533}" destId="{275CBC13-A2FD-4095-AD7B-89F66B88BDDF}" srcOrd="3" destOrd="0" presId="urn:microsoft.com/office/officeart/2005/8/layout/hProcess9"/>
    <dgm:cxn modelId="{587B2038-DB6C-44B5-8C5F-F07DE5BBEF48}" type="presParOf" srcId="{6233BD3E-8433-4526-95A0-A84634B31533}" destId="{A5D69ED5-C717-4EE7-9D14-B64ADA79C958}"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9360D4-1374-46CD-B99B-FD66F913B831}" type="doc">
      <dgm:prSet loTypeId="urn:microsoft.com/office/officeart/2008/layout/AlternatingHexagons" loCatId="list" qsTypeId="urn:microsoft.com/office/officeart/2005/8/quickstyle/simple3" qsCatId="simple" csTypeId="urn:microsoft.com/office/officeart/2005/8/colors/colorful1" csCatId="colorful" phldr="1"/>
      <dgm:spPr/>
      <dgm:t>
        <a:bodyPr/>
        <a:lstStyle/>
        <a:p>
          <a:endParaRPr lang="en-GB"/>
        </a:p>
      </dgm:t>
    </dgm:pt>
    <dgm:pt modelId="{38A51E1F-6377-4B21-A24A-0AFADE5391A8}">
      <dgm:prSet phldrT="[Text]" custT="1"/>
      <dgm:spPr/>
      <dgm:t>
        <a:bodyPr/>
        <a:lstStyle/>
        <a:p>
          <a:r>
            <a:rPr lang="en-GB" sz="1400" b="1" dirty="0"/>
            <a:t>Codes of Conduct</a:t>
          </a:r>
        </a:p>
      </dgm:t>
    </dgm:pt>
    <dgm:pt modelId="{1EB2108A-8097-41E4-AC17-BE11F47983D5}" type="parTrans" cxnId="{8EAAA9B7-7705-4A40-A690-F004A5693B98}">
      <dgm:prSet/>
      <dgm:spPr/>
      <dgm:t>
        <a:bodyPr/>
        <a:lstStyle/>
        <a:p>
          <a:endParaRPr lang="en-GB"/>
        </a:p>
      </dgm:t>
    </dgm:pt>
    <dgm:pt modelId="{3D2BC73D-1591-4244-BCD8-F99CD4C57EA3}" type="sibTrans" cxnId="{8EAAA9B7-7705-4A40-A690-F004A5693B98}">
      <dgm:prSet/>
      <dgm:spPr/>
      <dgm:t>
        <a:bodyPr/>
        <a:lstStyle/>
        <a:p>
          <a:r>
            <a:rPr lang="en-GB" b="1" dirty="0"/>
            <a:t>One to One Coaching</a:t>
          </a:r>
        </a:p>
      </dgm:t>
    </dgm:pt>
    <dgm:pt modelId="{33CADB8D-54F4-4B4E-863E-C6E7678B42D2}">
      <dgm:prSet phldrT="[Text]" custT="1"/>
      <dgm:spPr/>
      <dgm:t>
        <a:bodyPr/>
        <a:lstStyle/>
        <a:p>
          <a:r>
            <a:rPr lang="en-GB" sz="1000" b="1"/>
            <a:t>Injury Management</a:t>
          </a:r>
          <a:endParaRPr lang="en-GB" sz="1000" b="1" dirty="0"/>
        </a:p>
      </dgm:t>
    </dgm:pt>
    <dgm:pt modelId="{575CDFFF-DF07-4488-AD39-B48B4065D3F8}" type="parTrans" cxnId="{8ED4DB08-EA49-4D9F-A7EC-FC917672F4F1}">
      <dgm:prSet/>
      <dgm:spPr/>
      <dgm:t>
        <a:bodyPr/>
        <a:lstStyle/>
        <a:p>
          <a:endParaRPr lang="en-GB"/>
        </a:p>
      </dgm:t>
    </dgm:pt>
    <dgm:pt modelId="{54A81359-8A5C-433C-B95F-D2619CAE172B}" type="sibTrans" cxnId="{8ED4DB08-EA49-4D9F-A7EC-FC917672F4F1}">
      <dgm:prSet/>
      <dgm:spPr/>
      <dgm:t>
        <a:bodyPr/>
        <a:lstStyle/>
        <a:p>
          <a:r>
            <a:rPr lang="en-GB" dirty="0"/>
            <a:t>Spectator behaviour</a:t>
          </a:r>
        </a:p>
      </dgm:t>
    </dgm:pt>
    <dgm:pt modelId="{D787113A-BD99-45FF-8CB6-C86D130C2F7D}">
      <dgm:prSet phldrT="[Text]" custT="1"/>
      <dgm:spPr/>
      <dgm:t>
        <a:bodyPr/>
        <a:lstStyle/>
        <a:p>
          <a:r>
            <a:rPr lang="en-GB" sz="1400" b="1" dirty="0"/>
            <a:t>Social </a:t>
          </a:r>
        </a:p>
        <a:p>
          <a:r>
            <a:rPr lang="en-GB" sz="1400" b="1" dirty="0"/>
            <a:t>Media</a:t>
          </a:r>
        </a:p>
      </dgm:t>
    </dgm:pt>
    <dgm:pt modelId="{3EB78DA6-2F37-4859-A158-E3B583DA16A9}" type="parTrans" cxnId="{E9AC65C4-006E-42BD-AB5C-E4B7C0741FA0}">
      <dgm:prSet/>
      <dgm:spPr/>
      <dgm:t>
        <a:bodyPr/>
        <a:lstStyle/>
        <a:p>
          <a:endParaRPr lang="en-GB"/>
        </a:p>
      </dgm:t>
    </dgm:pt>
    <dgm:pt modelId="{D5D60E2C-721F-4BD1-ACA7-9DCA415BA064}" type="sibTrans" cxnId="{E9AC65C4-006E-42BD-AB5C-E4B7C0741FA0}">
      <dgm:prSet/>
      <dgm:spPr/>
      <dgm:t>
        <a:bodyPr/>
        <a:lstStyle/>
        <a:p>
          <a:r>
            <a:rPr lang="en-GB" b="1"/>
            <a:t>Collection</a:t>
          </a:r>
          <a:r>
            <a:rPr lang="en-GB"/>
            <a:t> </a:t>
          </a:r>
          <a:r>
            <a:rPr lang="en-GB" b="1"/>
            <a:t>arrangements</a:t>
          </a:r>
          <a:endParaRPr lang="en-GB" b="1" dirty="0"/>
        </a:p>
      </dgm:t>
    </dgm:pt>
    <dgm:pt modelId="{FDA1DB48-4695-489B-99AA-1167A7D3E77E}">
      <dgm:prSet phldrT="[Text]" custT="1"/>
      <dgm:spPr/>
      <dgm:t>
        <a:bodyPr/>
        <a:lstStyle/>
        <a:p>
          <a:r>
            <a:rPr lang="en-GB" sz="1300" dirty="0"/>
            <a:t>Adult to child ratios</a:t>
          </a:r>
        </a:p>
      </dgm:t>
    </dgm:pt>
    <dgm:pt modelId="{C2311503-D82B-4A9F-8E91-B2C50697E729}" type="parTrans" cxnId="{FAEDB7AD-C87E-44C4-A790-34D491724469}">
      <dgm:prSet/>
      <dgm:spPr/>
      <dgm:t>
        <a:bodyPr/>
        <a:lstStyle/>
        <a:p>
          <a:endParaRPr lang="en-GB"/>
        </a:p>
      </dgm:t>
    </dgm:pt>
    <dgm:pt modelId="{791998FF-6706-4D66-9B06-CD2DB07FF410}" type="sibTrans" cxnId="{FAEDB7AD-C87E-44C4-A790-34D491724469}">
      <dgm:prSet/>
      <dgm:spPr/>
      <dgm:t>
        <a:bodyPr/>
        <a:lstStyle/>
        <a:p>
          <a:r>
            <a:rPr lang="en-GB" b="1" dirty="0"/>
            <a:t>Changing room management</a:t>
          </a:r>
        </a:p>
      </dgm:t>
    </dgm:pt>
    <dgm:pt modelId="{6C727738-EE0D-440B-86FD-E5F75974BE3D}">
      <dgm:prSet/>
      <dgm:spPr/>
      <dgm:t>
        <a:bodyPr/>
        <a:lstStyle/>
        <a:p>
          <a:r>
            <a:rPr lang="en-GB" b="1" dirty="0"/>
            <a:t>Photo / Video</a:t>
          </a:r>
        </a:p>
        <a:p>
          <a:r>
            <a:rPr lang="en-GB" b="1" dirty="0"/>
            <a:t>Permission </a:t>
          </a:r>
        </a:p>
      </dgm:t>
    </dgm:pt>
    <dgm:pt modelId="{63BFEE17-BFE2-4703-8B05-877BCBAC7C4F}" type="sibTrans" cxnId="{CA3A7A67-0D57-4DC9-847C-7237B8BEE2E9}">
      <dgm:prSet/>
      <dgm:spPr/>
      <dgm:t>
        <a:bodyPr/>
        <a:lstStyle/>
        <a:p>
          <a:r>
            <a:rPr lang="en-GB" b="1" dirty="0"/>
            <a:t>U18 volunteers</a:t>
          </a:r>
        </a:p>
      </dgm:t>
    </dgm:pt>
    <dgm:pt modelId="{BB279E0D-B2A1-4258-82DE-BF31E5D6E3B3}" type="parTrans" cxnId="{CA3A7A67-0D57-4DC9-847C-7237B8BEE2E9}">
      <dgm:prSet/>
      <dgm:spPr/>
      <dgm:t>
        <a:bodyPr/>
        <a:lstStyle/>
        <a:p>
          <a:endParaRPr lang="en-GB"/>
        </a:p>
      </dgm:t>
    </dgm:pt>
    <dgm:pt modelId="{EFDF0718-3FE0-4F48-86D4-A7A23A7EED11}">
      <dgm:prSet phldrT="[Text]" custT="1"/>
      <dgm:spPr/>
      <dgm:t>
        <a:bodyPr/>
        <a:lstStyle/>
        <a:p>
          <a:r>
            <a:rPr lang="en-GB" sz="1300" dirty="0"/>
            <a:t>Inclusive coaching</a:t>
          </a:r>
        </a:p>
      </dgm:t>
    </dgm:pt>
    <dgm:pt modelId="{177F8190-8BD9-4CC0-B1B3-F80F790415AE}" type="parTrans" cxnId="{0884FAD7-8F35-4D70-A6B5-CB93960495DB}">
      <dgm:prSet/>
      <dgm:spPr/>
      <dgm:t>
        <a:bodyPr/>
        <a:lstStyle/>
        <a:p>
          <a:endParaRPr lang="en-GB"/>
        </a:p>
      </dgm:t>
    </dgm:pt>
    <dgm:pt modelId="{0E996754-AC64-464C-BD8D-83E9F716D1EB}" type="sibTrans" cxnId="{0884FAD7-8F35-4D70-A6B5-CB93960495DB}">
      <dgm:prSet/>
      <dgm:spPr/>
      <dgm:t>
        <a:bodyPr/>
        <a:lstStyle/>
        <a:p>
          <a:endParaRPr lang="en-GB"/>
        </a:p>
      </dgm:t>
    </dgm:pt>
    <dgm:pt modelId="{2FB7D652-CD93-4EC5-9216-0FE2AA21659D}" type="pres">
      <dgm:prSet presAssocID="{B39360D4-1374-46CD-B99B-FD66F913B831}" presName="Name0" presStyleCnt="0">
        <dgm:presLayoutVars>
          <dgm:chMax/>
          <dgm:chPref/>
          <dgm:dir/>
          <dgm:animLvl val="lvl"/>
        </dgm:presLayoutVars>
      </dgm:prSet>
      <dgm:spPr/>
    </dgm:pt>
    <dgm:pt modelId="{3B6C1C9A-E4B6-4664-964A-A4A73BD108C0}" type="pres">
      <dgm:prSet presAssocID="{38A51E1F-6377-4B21-A24A-0AFADE5391A8}" presName="composite" presStyleCnt="0"/>
      <dgm:spPr/>
    </dgm:pt>
    <dgm:pt modelId="{0E70C267-64AF-4EB0-843E-4F77D2228467}" type="pres">
      <dgm:prSet presAssocID="{38A51E1F-6377-4B21-A24A-0AFADE5391A8}" presName="Parent1" presStyleLbl="node1" presStyleIdx="0" presStyleCnt="12" custLinFactX="59129" custLinFactNeighborX="100000" custLinFactNeighborY="85629">
        <dgm:presLayoutVars>
          <dgm:chMax val="1"/>
          <dgm:chPref val="1"/>
          <dgm:bulletEnabled val="1"/>
        </dgm:presLayoutVars>
      </dgm:prSet>
      <dgm:spPr/>
    </dgm:pt>
    <dgm:pt modelId="{147FF90C-5259-4115-9FD8-DA1CAD9DAB1E}" type="pres">
      <dgm:prSet presAssocID="{38A51E1F-6377-4B21-A24A-0AFADE5391A8}" presName="Childtext1" presStyleLbl="revTx" presStyleIdx="0" presStyleCnt="6">
        <dgm:presLayoutVars>
          <dgm:chMax val="0"/>
          <dgm:chPref val="0"/>
          <dgm:bulletEnabled val="1"/>
        </dgm:presLayoutVars>
      </dgm:prSet>
      <dgm:spPr/>
    </dgm:pt>
    <dgm:pt modelId="{D196A6E4-BE02-4BE6-988D-CC6D89F9988A}" type="pres">
      <dgm:prSet presAssocID="{38A51E1F-6377-4B21-A24A-0AFADE5391A8}" presName="BalanceSpacing" presStyleCnt="0"/>
      <dgm:spPr/>
    </dgm:pt>
    <dgm:pt modelId="{DA686BB7-1226-435D-8AD1-429D579645DF}" type="pres">
      <dgm:prSet presAssocID="{38A51E1F-6377-4B21-A24A-0AFADE5391A8}" presName="BalanceSpacing1" presStyleCnt="0"/>
      <dgm:spPr/>
    </dgm:pt>
    <dgm:pt modelId="{4348A301-CA53-42D5-BBAB-839A54333E87}" type="pres">
      <dgm:prSet presAssocID="{3D2BC73D-1591-4244-BCD8-F99CD4C57EA3}" presName="Accent1Text" presStyleLbl="node1" presStyleIdx="1" presStyleCnt="12"/>
      <dgm:spPr/>
    </dgm:pt>
    <dgm:pt modelId="{371CC1FE-DCDD-435F-B1FB-0C4D0317C17C}" type="pres">
      <dgm:prSet presAssocID="{3D2BC73D-1591-4244-BCD8-F99CD4C57EA3}" presName="spaceBetweenRectangles" presStyleCnt="0"/>
      <dgm:spPr/>
    </dgm:pt>
    <dgm:pt modelId="{118ADC0C-BF05-48F3-BCE1-7B80947337C4}" type="pres">
      <dgm:prSet presAssocID="{33CADB8D-54F4-4B4E-863E-C6E7678B42D2}" presName="composite" presStyleCnt="0"/>
      <dgm:spPr/>
    </dgm:pt>
    <dgm:pt modelId="{B23B1360-30C7-4272-97CE-55A8D94FF64B}" type="pres">
      <dgm:prSet presAssocID="{33CADB8D-54F4-4B4E-863E-C6E7678B42D2}" presName="Parent1" presStyleLbl="node1" presStyleIdx="2" presStyleCnt="12" custLinFactX="-100000" custLinFactNeighborX="-114961" custLinFactNeighborY="-4550">
        <dgm:presLayoutVars>
          <dgm:chMax val="1"/>
          <dgm:chPref val="1"/>
          <dgm:bulletEnabled val="1"/>
        </dgm:presLayoutVars>
      </dgm:prSet>
      <dgm:spPr/>
    </dgm:pt>
    <dgm:pt modelId="{0894A5AA-993B-496F-AA4C-746C9EEB6C18}" type="pres">
      <dgm:prSet presAssocID="{33CADB8D-54F4-4B4E-863E-C6E7678B42D2}" presName="Childtext1" presStyleLbl="revTx" presStyleIdx="1" presStyleCnt="6">
        <dgm:presLayoutVars>
          <dgm:chMax val="0"/>
          <dgm:chPref val="0"/>
          <dgm:bulletEnabled val="1"/>
        </dgm:presLayoutVars>
      </dgm:prSet>
      <dgm:spPr/>
    </dgm:pt>
    <dgm:pt modelId="{E35C6EAB-956B-4120-995D-7AEDF70F603E}" type="pres">
      <dgm:prSet presAssocID="{33CADB8D-54F4-4B4E-863E-C6E7678B42D2}" presName="BalanceSpacing" presStyleCnt="0"/>
      <dgm:spPr/>
    </dgm:pt>
    <dgm:pt modelId="{9D7E2A70-D0AB-4288-B242-9081C8B07FD3}" type="pres">
      <dgm:prSet presAssocID="{33CADB8D-54F4-4B4E-863E-C6E7678B42D2}" presName="BalanceSpacing1" presStyleCnt="0"/>
      <dgm:spPr/>
    </dgm:pt>
    <dgm:pt modelId="{D2C60968-4A1A-45FB-B016-9C4E2DBA2957}" type="pres">
      <dgm:prSet presAssocID="{54A81359-8A5C-433C-B95F-D2619CAE172B}" presName="Accent1Text" presStyleLbl="node1" presStyleIdx="3" presStyleCnt="12" custLinFactX="-100000" custLinFactNeighborX="-115173" custLinFactNeighborY="306"/>
      <dgm:spPr/>
    </dgm:pt>
    <dgm:pt modelId="{3D26AE67-6120-4391-8BF8-18AE93FD05B7}" type="pres">
      <dgm:prSet presAssocID="{54A81359-8A5C-433C-B95F-D2619CAE172B}" presName="spaceBetweenRectangles" presStyleCnt="0"/>
      <dgm:spPr/>
    </dgm:pt>
    <dgm:pt modelId="{50FF4CEF-C135-4BA5-90F9-536C7E046904}" type="pres">
      <dgm:prSet presAssocID="{6C727738-EE0D-440B-86FD-E5F75974BE3D}" presName="composite" presStyleCnt="0"/>
      <dgm:spPr/>
    </dgm:pt>
    <dgm:pt modelId="{0FAB9559-93F3-4434-94F8-D4F1FB66D4B6}" type="pres">
      <dgm:prSet presAssocID="{6C727738-EE0D-440B-86FD-E5F75974BE3D}" presName="Parent1" presStyleLbl="node1" presStyleIdx="4" presStyleCnt="12" custLinFactX="100000" custLinFactNeighborX="164781" custLinFactNeighborY="-82614">
        <dgm:presLayoutVars>
          <dgm:chMax val="1"/>
          <dgm:chPref val="1"/>
          <dgm:bulletEnabled val="1"/>
        </dgm:presLayoutVars>
      </dgm:prSet>
      <dgm:spPr/>
    </dgm:pt>
    <dgm:pt modelId="{356182BA-122B-4748-80E9-E64507D76358}" type="pres">
      <dgm:prSet presAssocID="{6C727738-EE0D-440B-86FD-E5F75974BE3D}" presName="Childtext1" presStyleLbl="revTx" presStyleIdx="2" presStyleCnt="6">
        <dgm:presLayoutVars>
          <dgm:chMax val="0"/>
          <dgm:chPref val="0"/>
          <dgm:bulletEnabled val="1"/>
        </dgm:presLayoutVars>
      </dgm:prSet>
      <dgm:spPr/>
    </dgm:pt>
    <dgm:pt modelId="{625310A4-F2C8-4DC2-9AE7-50B70D7DF293}" type="pres">
      <dgm:prSet presAssocID="{6C727738-EE0D-440B-86FD-E5F75974BE3D}" presName="BalanceSpacing" presStyleCnt="0"/>
      <dgm:spPr/>
    </dgm:pt>
    <dgm:pt modelId="{39CB71B4-78C9-40B9-8FF2-26616E8C1013}" type="pres">
      <dgm:prSet presAssocID="{6C727738-EE0D-440B-86FD-E5F75974BE3D}" presName="BalanceSpacing1" presStyleCnt="0"/>
      <dgm:spPr/>
    </dgm:pt>
    <dgm:pt modelId="{B17AC2DC-93DC-4AC9-BC0C-D40B5FF29F8B}" type="pres">
      <dgm:prSet presAssocID="{63BFEE17-BFE2-4703-8B05-877BCBAC7C4F}" presName="Accent1Text" presStyleLbl="node1" presStyleIdx="5" presStyleCnt="12" custLinFactX="-4548" custLinFactY="-69945" custLinFactNeighborX="-100000" custLinFactNeighborY="-100000"/>
      <dgm:spPr/>
    </dgm:pt>
    <dgm:pt modelId="{8CB50ECF-1257-454D-8448-B8ADCA5C356F}" type="pres">
      <dgm:prSet presAssocID="{63BFEE17-BFE2-4703-8B05-877BCBAC7C4F}" presName="spaceBetweenRectangles" presStyleCnt="0"/>
      <dgm:spPr/>
    </dgm:pt>
    <dgm:pt modelId="{806AB19D-87CE-42E5-90EF-9A21DC56E70E}" type="pres">
      <dgm:prSet presAssocID="{D787113A-BD99-45FF-8CB6-C86D130C2F7D}" presName="composite" presStyleCnt="0"/>
      <dgm:spPr/>
    </dgm:pt>
    <dgm:pt modelId="{1B4072D1-DFF0-4F48-83BC-49F0ED6A9D0C}" type="pres">
      <dgm:prSet presAssocID="{D787113A-BD99-45FF-8CB6-C86D130C2F7D}" presName="Parent1" presStyleLbl="node1" presStyleIdx="6" presStyleCnt="12" custLinFactX="7684" custLinFactY="-69011" custLinFactNeighborX="100000" custLinFactNeighborY="-100000">
        <dgm:presLayoutVars>
          <dgm:chMax val="1"/>
          <dgm:chPref val="1"/>
          <dgm:bulletEnabled val="1"/>
        </dgm:presLayoutVars>
      </dgm:prSet>
      <dgm:spPr/>
    </dgm:pt>
    <dgm:pt modelId="{77900DD6-DCE4-4B1A-96C8-E959D8C99417}" type="pres">
      <dgm:prSet presAssocID="{D787113A-BD99-45FF-8CB6-C86D130C2F7D}" presName="Childtext1" presStyleLbl="revTx" presStyleIdx="3" presStyleCnt="6">
        <dgm:presLayoutVars>
          <dgm:chMax val="0"/>
          <dgm:chPref val="0"/>
          <dgm:bulletEnabled val="1"/>
        </dgm:presLayoutVars>
      </dgm:prSet>
      <dgm:spPr/>
    </dgm:pt>
    <dgm:pt modelId="{349D70A2-BEE8-4598-92C9-A6D224EB614B}" type="pres">
      <dgm:prSet presAssocID="{D787113A-BD99-45FF-8CB6-C86D130C2F7D}" presName="BalanceSpacing" presStyleCnt="0"/>
      <dgm:spPr/>
    </dgm:pt>
    <dgm:pt modelId="{2AF76976-015B-4DF2-A431-AAA4DEB4F667}" type="pres">
      <dgm:prSet presAssocID="{D787113A-BD99-45FF-8CB6-C86D130C2F7D}" presName="BalanceSpacing1" presStyleCnt="0"/>
      <dgm:spPr/>
    </dgm:pt>
    <dgm:pt modelId="{2EC75C56-46CC-4A78-9F4F-05A244284730}" type="pres">
      <dgm:prSet presAssocID="{D5D60E2C-721F-4BD1-ACA7-9DCA415BA064}" presName="Accent1Text" presStyleLbl="node1" presStyleIdx="7" presStyleCnt="12" custLinFactX="58162" custLinFactY="-100000" custLinFactNeighborX="100000" custLinFactNeighborY="-155733"/>
      <dgm:spPr/>
    </dgm:pt>
    <dgm:pt modelId="{23599D5A-ADF8-4461-AFE7-E7B89DD0A1C1}" type="pres">
      <dgm:prSet presAssocID="{D5D60E2C-721F-4BD1-ACA7-9DCA415BA064}" presName="spaceBetweenRectangles" presStyleCnt="0"/>
      <dgm:spPr/>
    </dgm:pt>
    <dgm:pt modelId="{EA2A0E01-0868-455F-ABC5-E5F5DE32B4D0}" type="pres">
      <dgm:prSet presAssocID="{FDA1DB48-4695-489B-99AA-1167A7D3E77E}" presName="composite" presStyleCnt="0"/>
      <dgm:spPr/>
    </dgm:pt>
    <dgm:pt modelId="{18F476AD-B918-4A68-BD4F-494D0183F54F}" type="pres">
      <dgm:prSet presAssocID="{FDA1DB48-4695-489B-99AA-1167A7D3E77E}" presName="Parent1" presStyleLbl="node1" presStyleIdx="8" presStyleCnt="12" custLinFactX="6303" custLinFactY="-139705" custLinFactNeighborX="100000" custLinFactNeighborY="-200000">
        <dgm:presLayoutVars>
          <dgm:chMax val="1"/>
          <dgm:chPref val="1"/>
          <dgm:bulletEnabled val="1"/>
        </dgm:presLayoutVars>
      </dgm:prSet>
      <dgm:spPr/>
    </dgm:pt>
    <dgm:pt modelId="{67C593D9-6605-4A06-8A6A-C302C7910D3B}" type="pres">
      <dgm:prSet presAssocID="{FDA1DB48-4695-489B-99AA-1167A7D3E77E}" presName="Childtext1" presStyleLbl="revTx" presStyleIdx="4" presStyleCnt="6">
        <dgm:presLayoutVars>
          <dgm:chMax val="0"/>
          <dgm:chPref val="0"/>
          <dgm:bulletEnabled val="1"/>
        </dgm:presLayoutVars>
      </dgm:prSet>
      <dgm:spPr/>
    </dgm:pt>
    <dgm:pt modelId="{AA9B2A8E-C4D5-4465-9543-13C07B883776}" type="pres">
      <dgm:prSet presAssocID="{FDA1DB48-4695-489B-99AA-1167A7D3E77E}" presName="BalanceSpacing" presStyleCnt="0"/>
      <dgm:spPr/>
    </dgm:pt>
    <dgm:pt modelId="{B5B09782-EC40-4087-8199-F3FA0B6A1512}" type="pres">
      <dgm:prSet presAssocID="{FDA1DB48-4695-489B-99AA-1167A7D3E77E}" presName="BalanceSpacing1" presStyleCnt="0"/>
      <dgm:spPr/>
    </dgm:pt>
    <dgm:pt modelId="{62A1B159-C4FC-4FCB-B4C0-9BAC9D548DC5}" type="pres">
      <dgm:prSet presAssocID="{791998FF-6706-4D66-9B06-CD2DB07FF410}" presName="Accent1Text" presStyleLbl="node1" presStyleIdx="9" presStyleCnt="12" custLinFactX="6757" custLinFactY="-137726" custLinFactNeighborX="100000" custLinFactNeighborY="-200000"/>
      <dgm:spPr/>
    </dgm:pt>
    <dgm:pt modelId="{13C22895-7ED6-414B-AD37-83710107A49D}" type="pres">
      <dgm:prSet presAssocID="{791998FF-6706-4D66-9B06-CD2DB07FF410}" presName="spaceBetweenRectangles" presStyleCnt="0"/>
      <dgm:spPr/>
    </dgm:pt>
    <dgm:pt modelId="{2A2F479A-EC63-4516-9831-B0E527323EB1}" type="pres">
      <dgm:prSet presAssocID="{EFDF0718-3FE0-4F48-86D4-A7A23A7EED11}" presName="composite" presStyleCnt="0"/>
      <dgm:spPr/>
    </dgm:pt>
    <dgm:pt modelId="{12CE6E14-011A-44EC-95A5-EB067CCE8B4D}" type="pres">
      <dgm:prSet presAssocID="{EFDF0718-3FE0-4F48-86D4-A7A23A7EED11}" presName="Parent1" presStyleLbl="node1" presStyleIdx="10" presStyleCnt="12" custLinFactY="-139257" custLinFactNeighborX="392" custLinFactNeighborY="-200000">
        <dgm:presLayoutVars>
          <dgm:chMax val="1"/>
          <dgm:chPref val="1"/>
          <dgm:bulletEnabled val="1"/>
        </dgm:presLayoutVars>
      </dgm:prSet>
      <dgm:spPr/>
    </dgm:pt>
    <dgm:pt modelId="{0C35C390-606E-461D-9924-153EF2E8A9F8}" type="pres">
      <dgm:prSet presAssocID="{EFDF0718-3FE0-4F48-86D4-A7A23A7EED11}" presName="Childtext1" presStyleLbl="revTx" presStyleIdx="5" presStyleCnt="6">
        <dgm:presLayoutVars>
          <dgm:chMax val="0"/>
          <dgm:chPref val="0"/>
          <dgm:bulletEnabled val="1"/>
        </dgm:presLayoutVars>
      </dgm:prSet>
      <dgm:spPr/>
    </dgm:pt>
    <dgm:pt modelId="{702B8D09-9D3D-499C-9219-9E966599406F}" type="pres">
      <dgm:prSet presAssocID="{EFDF0718-3FE0-4F48-86D4-A7A23A7EED11}" presName="BalanceSpacing" presStyleCnt="0"/>
      <dgm:spPr/>
    </dgm:pt>
    <dgm:pt modelId="{47F53A59-E35C-45B4-ACFF-8CFF20249347}" type="pres">
      <dgm:prSet presAssocID="{EFDF0718-3FE0-4F48-86D4-A7A23A7EED11}" presName="BalanceSpacing1" presStyleCnt="0"/>
      <dgm:spPr/>
    </dgm:pt>
    <dgm:pt modelId="{43886A9C-74BA-4DB9-849C-524AEF020844}" type="pres">
      <dgm:prSet presAssocID="{0E996754-AC64-464C-BD8D-83E9F716D1EB}" presName="Accent1Text" presStyleLbl="node1" presStyleIdx="11" presStyleCnt="12" custLinFactX="62884" custLinFactNeighborX="100000" custLinFactNeighborY="-16731"/>
      <dgm:spPr/>
    </dgm:pt>
  </dgm:ptLst>
  <dgm:cxnLst>
    <dgm:cxn modelId="{8ED4DB08-EA49-4D9F-A7EC-FC917672F4F1}" srcId="{B39360D4-1374-46CD-B99B-FD66F913B831}" destId="{33CADB8D-54F4-4B4E-863E-C6E7678B42D2}" srcOrd="1" destOrd="0" parTransId="{575CDFFF-DF07-4488-AD39-B48B4065D3F8}" sibTransId="{54A81359-8A5C-433C-B95F-D2619CAE172B}"/>
    <dgm:cxn modelId="{2255F313-62EA-485B-AA53-E31CFA97510A}" type="presOf" srcId="{54A81359-8A5C-433C-B95F-D2619CAE172B}" destId="{D2C60968-4A1A-45FB-B016-9C4E2DBA2957}" srcOrd="0" destOrd="0" presId="urn:microsoft.com/office/officeart/2008/layout/AlternatingHexagons"/>
    <dgm:cxn modelId="{B10CC13A-EDE8-4F7D-8BC0-D36C4EAEB31C}" type="presOf" srcId="{D787113A-BD99-45FF-8CB6-C86D130C2F7D}" destId="{1B4072D1-DFF0-4F48-83BC-49F0ED6A9D0C}" srcOrd="0" destOrd="0" presId="urn:microsoft.com/office/officeart/2008/layout/AlternatingHexagons"/>
    <dgm:cxn modelId="{138A2A65-8EAA-4B8A-A519-994E09F8742F}" type="presOf" srcId="{791998FF-6706-4D66-9B06-CD2DB07FF410}" destId="{62A1B159-C4FC-4FCB-B4C0-9BAC9D548DC5}" srcOrd="0" destOrd="0" presId="urn:microsoft.com/office/officeart/2008/layout/AlternatingHexagons"/>
    <dgm:cxn modelId="{CA3A7A67-0D57-4DC9-847C-7237B8BEE2E9}" srcId="{B39360D4-1374-46CD-B99B-FD66F913B831}" destId="{6C727738-EE0D-440B-86FD-E5F75974BE3D}" srcOrd="2" destOrd="0" parTransId="{BB279E0D-B2A1-4258-82DE-BF31E5D6E3B3}" sibTransId="{63BFEE17-BFE2-4703-8B05-877BCBAC7C4F}"/>
    <dgm:cxn modelId="{B084C869-F697-4774-91B0-A2E5883957E7}" type="presOf" srcId="{63BFEE17-BFE2-4703-8B05-877BCBAC7C4F}" destId="{B17AC2DC-93DC-4AC9-BC0C-D40B5FF29F8B}" srcOrd="0" destOrd="0" presId="urn:microsoft.com/office/officeart/2008/layout/AlternatingHexagons"/>
    <dgm:cxn modelId="{1DB3004C-657B-46A6-9D15-2B4218A8B172}" type="presOf" srcId="{FDA1DB48-4695-489B-99AA-1167A7D3E77E}" destId="{18F476AD-B918-4A68-BD4F-494D0183F54F}" srcOrd="0" destOrd="0" presId="urn:microsoft.com/office/officeart/2008/layout/AlternatingHexagons"/>
    <dgm:cxn modelId="{F396B553-6C10-47C2-8CC9-0134C4162B46}" type="presOf" srcId="{38A51E1F-6377-4B21-A24A-0AFADE5391A8}" destId="{0E70C267-64AF-4EB0-843E-4F77D2228467}" srcOrd="0" destOrd="0" presId="urn:microsoft.com/office/officeart/2008/layout/AlternatingHexagons"/>
    <dgm:cxn modelId="{7B693D58-C98F-4F39-8052-9E6E18A8D980}" type="presOf" srcId="{B39360D4-1374-46CD-B99B-FD66F913B831}" destId="{2FB7D652-CD93-4EC5-9216-0FE2AA21659D}" srcOrd="0" destOrd="0" presId="urn:microsoft.com/office/officeart/2008/layout/AlternatingHexagons"/>
    <dgm:cxn modelId="{E04DC87F-0566-4DB2-8F1B-8762BC6F0C25}" type="presOf" srcId="{3D2BC73D-1591-4244-BCD8-F99CD4C57EA3}" destId="{4348A301-CA53-42D5-BBAB-839A54333E87}" srcOrd="0" destOrd="0" presId="urn:microsoft.com/office/officeart/2008/layout/AlternatingHexagons"/>
    <dgm:cxn modelId="{244C7CA5-F043-4EE7-B5D7-814B6EB841F8}" type="presOf" srcId="{EFDF0718-3FE0-4F48-86D4-A7A23A7EED11}" destId="{12CE6E14-011A-44EC-95A5-EB067CCE8B4D}" srcOrd="0" destOrd="0" presId="urn:microsoft.com/office/officeart/2008/layout/AlternatingHexagons"/>
    <dgm:cxn modelId="{BFC3E4AC-C174-4BDB-8EBA-BB83C13C7C99}" type="presOf" srcId="{6C727738-EE0D-440B-86FD-E5F75974BE3D}" destId="{0FAB9559-93F3-4434-94F8-D4F1FB66D4B6}" srcOrd="0" destOrd="0" presId="urn:microsoft.com/office/officeart/2008/layout/AlternatingHexagons"/>
    <dgm:cxn modelId="{FAEDB7AD-C87E-44C4-A790-34D491724469}" srcId="{B39360D4-1374-46CD-B99B-FD66F913B831}" destId="{FDA1DB48-4695-489B-99AA-1167A7D3E77E}" srcOrd="4" destOrd="0" parTransId="{C2311503-D82B-4A9F-8E91-B2C50697E729}" sibTransId="{791998FF-6706-4D66-9B06-CD2DB07FF410}"/>
    <dgm:cxn modelId="{8EAAA9B7-7705-4A40-A690-F004A5693B98}" srcId="{B39360D4-1374-46CD-B99B-FD66F913B831}" destId="{38A51E1F-6377-4B21-A24A-0AFADE5391A8}" srcOrd="0" destOrd="0" parTransId="{1EB2108A-8097-41E4-AC17-BE11F47983D5}" sibTransId="{3D2BC73D-1591-4244-BCD8-F99CD4C57EA3}"/>
    <dgm:cxn modelId="{4FBF4FBE-10EF-423E-AB9F-B0F8A7ED436A}" type="presOf" srcId="{33CADB8D-54F4-4B4E-863E-C6E7678B42D2}" destId="{B23B1360-30C7-4272-97CE-55A8D94FF64B}" srcOrd="0" destOrd="0" presId="urn:microsoft.com/office/officeart/2008/layout/AlternatingHexagons"/>
    <dgm:cxn modelId="{CC9E04C1-7892-4835-9C94-ABBEE8DB7F1B}" type="presOf" srcId="{D5D60E2C-721F-4BD1-ACA7-9DCA415BA064}" destId="{2EC75C56-46CC-4A78-9F4F-05A244284730}" srcOrd="0" destOrd="0" presId="urn:microsoft.com/office/officeart/2008/layout/AlternatingHexagons"/>
    <dgm:cxn modelId="{E9AC65C4-006E-42BD-AB5C-E4B7C0741FA0}" srcId="{B39360D4-1374-46CD-B99B-FD66F913B831}" destId="{D787113A-BD99-45FF-8CB6-C86D130C2F7D}" srcOrd="3" destOrd="0" parTransId="{3EB78DA6-2F37-4859-A158-E3B583DA16A9}" sibTransId="{D5D60E2C-721F-4BD1-ACA7-9DCA415BA064}"/>
    <dgm:cxn modelId="{57DFC2D1-7D7B-4C3D-8F95-D5CE5E24F983}" type="presOf" srcId="{0E996754-AC64-464C-BD8D-83E9F716D1EB}" destId="{43886A9C-74BA-4DB9-849C-524AEF020844}" srcOrd="0" destOrd="0" presId="urn:microsoft.com/office/officeart/2008/layout/AlternatingHexagons"/>
    <dgm:cxn modelId="{0884FAD7-8F35-4D70-A6B5-CB93960495DB}" srcId="{B39360D4-1374-46CD-B99B-FD66F913B831}" destId="{EFDF0718-3FE0-4F48-86D4-A7A23A7EED11}" srcOrd="5" destOrd="0" parTransId="{177F8190-8BD9-4CC0-B1B3-F80F790415AE}" sibTransId="{0E996754-AC64-464C-BD8D-83E9F716D1EB}"/>
    <dgm:cxn modelId="{1F2C9F7E-87BF-4560-817A-74358F57A01E}" type="presParOf" srcId="{2FB7D652-CD93-4EC5-9216-0FE2AA21659D}" destId="{3B6C1C9A-E4B6-4664-964A-A4A73BD108C0}" srcOrd="0" destOrd="0" presId="urn:microsoft.com/office/officeart/2008/layout/AlternatingHexagons"/>
    <dgm:cxn modelId="{55875EB7-31CE-4704-B421-CFBB500005E0}" type="presParOf" srcId="{3B6C1C9A-E4B6-4664-964A-A4A73BD108C0}" destId="{0E70C267-64AF-4EB0-843E-4F77D2228467}" srcOrd="0" destOrd="0" presId="urn:microsoft.com/office/officeart/2008/layout/AlternatingHexagons"/>
    <dgm:cxn modelId="{B89440D5-F700-460F-9591-4DDDEDC99846}" type="presParOf" srcId="{3B6C1C9A-E4B6-4664-964A-A4A73BD108C0}" destId="{147FF90C-5259-4115-9FD8-DA1CAD9DAB1E}" srcOrd="1" destOrd="0" presId="urn:microsoft.com/office/officeart/2008/layout/AlternatingHexagons"/>
    <dgm:cxn modelId="{C6A4E0DD-3E0C-4DDC-A278-6E0B165CB1E0}" type="presParOf" srcId="{3B6C1C9A-E4B6-4664-964A-A4A73BD108C0}" destId="{D196A6E4-BE02-4BE6-988D-CC6D89F9988A}" srcOrd="2" destOrd="0" presId="urn:microsoft.com/office/officeart/2008/layout/AlternatingHexagons"/>
    <dgm:cxn modelId="{36626212-D4AE-4647-B483-7F793CD81265}" type="presParOf" srcId="{3B6C1C9A-E4B6-4664-964A-A4A73BD108C0}" destId="{DA686BB7-1226-435D-8AD1-429D579645DF}" srcOrd="3" destOrd="0" presId="urn:microsoft.com/office/officeart/2008/layout/AlternatingHexagons"/>
    <dgm:cxn modelId="{12C889CC-9486-4F5A-AEEB-C91FF55A1666}" type="presParOf" srcId="{3B6C1C9A-E4B6-4664-964A-A4A73BD108C0}" destId="{4348A301-CA53-42D5-BBAB-839A54333E87}" srcOrd="4" destOrd="0" presId="urn:microsoft.com/office/officeart/2008/layout/AlternatingHexagons"/>
    <dgm:cxn modelId="{DCEBA8B0-7560-4C50-AD98-78B983B4A0A5}" type="presParOf" srcId="{2FB7D652-CD93-4EC5-9216-0FE2AA21659D}" destId="{371CC1FE-DCDD-435F-B1FB-0C4D0317C17C}" srcOrd="1" destOrd="0" presId="urn:microsoft.com/office/officeart/2008/layout/AlternatingHexagons"/>
    <dgm:cxn modelId="{C7BE5D6E-B158-48E7-9AB1-6107068BE3ED}" type="presParOf" srcId="{2FB7D652-CD93-4EC5-9216-0FE2AA21659D}" destId="{118ADC0C-BF05-48F3-BCE1-7B80947337C4}" srcOrd="2" destOrd="0" presId="urn:microsoft.com/office/officeart/2008/layout/AlternatingHexagons"/>
    <dgm:cxn modelId="{48EA623D-3594-4000-97A4-49537CFA1CE8}" type="presParOf" srcId="{118ADC0C-BF05-48F3-BCE1-7B80947337C4}" destId="{B23B1360-30C7-4272-97CE-55A8D94FF64B}" srcOrd="0" destOrd="0" presId="urn:microsoft.com/office/officeart/2008/layout/AlternatingHexagons"/>
    <dgm:cxn modelId="{740CAD2C-DFF2-4FB3-8570-2C72F714CC88}" type="presParOf" srcId="{118ADC0C-BF05-48F3-BCE1-7B80947337C4}" destId="{0894A5AA-993B-496F-AA4C-746C9EEB6C18}" srcOrd="1" destOrd="0" presId="urn:microsoft.com/office/officeart/2008/layout/AlternatingHexagons"/>
    <dgm:cxn modelId="{9A10949D-5E4A-47B2-9A9C-18A15E9CE2E5}" type="presParOf" srcId="{118ADC0C-BF05-48F3-BCE1-7B80947337C4}" destId="{E35C6EAB-956B-4120-995D-7AEDF70F603E}" srcOrd="2" destOrd="0" presId="urn:microsoft.com/office/officeart/2008/layout/AlternatingHexagons"/>
    <dgm:cxn modelId="{97FB2CD3-B3AD-4279-A5E2-877D6AD7F038}" type="presParOf" srcId="{118ADC0C-BF05-48F3-BCE1-7B80947337C4}" destId="{9D7E2A70-D0AB-4288-B242-9081C8B07FD3}" srcOrd="3" destOrd="0" presId="urn:microsoft.com/office/officeart/2008/layout/AlternatingHexagons"/>
    <dgm:cxn modelId="{A9494625-72AD-4B16-92CE-2504B66D291E}" type="presParOf" srcId="{118ADC0C-BF05-48F3-BCE1-7B80947337C4}" destId="{D2C60968-4A1A-45FB-B016-9C4E2DBA2957}" srcOrd="4" destOrd="0" presId="urn:microsoft.com/office/officeart/2008/layout/AlternatingHexagons"/>
    <dgm:cxn modelId="{17539A1C-37B6-44E9-BEBB-98F8F18CEDF1}" type="presParOf" srcId="{2FB7D652-CD93-4EC5-9216-0FE2AA21659D}" destId="{3D26AE67-6120-4391-8BF8-18AE93FD05B7}" srcOrd="3" destOrd="0" presId="urn:microsoft.com/office/officeart/2008/layout/AlternatingHexagons"/>
    <dgm:cxn modelId="{1D99C0AC-D8A4-4F02-9414-BBB10C275C77}" type="presParOf" srcId="{2FB7D652-CD93-4EC5-9216-0FE2AA21659D}" destId="{50FF4CEF-C135-4BA5-90F9-536C7E046904}" srcOrd="4" destOrd="0" presId="urn:microsoft.com/office/officeart/2008/layout/AlternatingHexagons"/>
    <dgm:cxn modelId="{482DB0F3-BA0E-4182-9687-02A56FCEE9DB}" type="presParOf" srcId="{50FF4CEF-C135-4BA5-90F9-536C7E046904}" destId="{0FAB9559-93F3-4434-94F8-D4F1FB66D4B6}" srcOrd="0" destOrd="0" presId="urn:microsoft.com/office/officeart/2008/layout/AlternatingHexagons"/>
    <dgm:cxn modelId="{2646640F-97C4-4A6F-BE5C-151EC4A5C179}" type="presParOf" srcId="{50FF4CEF-C135-4BA5-90F9-536C7E046904}" destId="{356182BA-122B-4748-80E9-E64507D76358}" srcOrd="1" destOrd="0" presId="urn:microsoft.com/office/officeart/2008/layout/AlternatingHexagons"/>
    <dgm:cxn modelId="{7622430D-16D1-43A7-B8C4-B19C1F4150E2}" type="presParOf" srcId="{50FF4CEF-C135-4BA5-90F9-536C7E046904}" destId="{625310A4-F2C8-4DC2-9AE7-50B70D7DF293}" srcOrd="2" destOrd="0" presId="urn:microsoft.com/office/officeart/2008/layout/AlternatingHexagons"/>
    <dgm:cxn modelId="{F6260EA4-8099-4F2D-ABD3-9C85C6B7A0FD}" type="presParOf" srcId="{50FF4CEF-C135-4BA5-90F9-536C7E046904}" destId="{39CB71B4-78C9-40B9-8FF2-26616E8C1013}" srcOrd="3" destOrd="0" presId="urn:microsoft.com/office/officeart/2008/layout/AlternatingHexagons"/>
    <dgm:cxn modelId="{659E2AC8-2256-4B5C-9BFD-5E264351B2AA}" type="presParOf" srcId="{50FF4CEF-C135-4BA5-90F9-536C7E046904}" destId="{B17AC2DC-93DC-4AC9-BC0C-D40B5FF29F8B}" srcOrd="4" destOrd="0" presId="urn:microsoft.com/office/officeart/2008/layout/AlternatingHexagons"/>
    <dgm:cxn modelId="{9520F63B-6D77-4B3D-83A1-42A1999FC2F1}" type="presParOf" srcId="{2FB7D652-CD93-4EC5-9216-0FE2AA21659D}" destId="{8CB50ECF-1257-454D-8448-B8ADCA5C356F}" srcOrd="5" destOrd="0" presId="urn:microsoft.com/office/officeart/2008/layout/AlternatingHexagons"/>
    <dgm:cxn modelId="{405C6A81-CDC2-4DBA-9FE2-866D7BD217EB}" type="presParOf" srcId="{2FB7D652-CD93-4EC5-9216-0FE2AA21659D}" destId="{806AB19D-87CE-42E5-90EF-9A21DC56E70E}" srcOrd="6" destOrd="0" presId="urn:microsoft.com/office/officeart/2008/layout/AlternatingHexagons"/>
    <dgm:cxn modelId="{0AFC2768-94ED-4951-8B4A-7A74334F7E07}" type="presParOf" srcId="{806AB19D-87CE-42E5-90EF-9A21DC56E70E}" destId="{1B4072D1-DFF0-4F48-83BC-49F0ED6A9D0C}" srcOrd="0" destOrd="0" presId="urn:microsoft.com/office/officeart/2008/layout/AlternatingHexagons"/>
    <dgm:cxn modelId="{1C8E8EEB-C1BF-4FC8-A366-B2D27952B199}" type="presParOf" srcId="{806AB19D-87CE-42E5-90EF-9A21DC56E70E}" destId="{77900DD6-DCE4-4B1A-96C8-E959D8C99417}" srcOrd="1" destOrd="0" presId="urn:microsoft.com/office/officeart/2008/layout/AlternatingHexagons"/>
    <dgm:cxn modelId="{E2AE0628-706E-489E-8E6D-DBA14E5A934C}" type="presParOf" srcId="{806AB19D-87CE-42E5-90EF-9A21DC56E70E}" destId="{349D70A2-BEE8-4598-92C9-A6D224EB614B}" srcOrd="2" destOrd="0" presId="urn:microsoft.com/office/officeart/2008/layout/AlternatingHexagons"/>
    <dgm:cxn modelId="{1A729457-948B-49F3-90B2-37DC3B44945B}" type="presParOf" srcId="{806AB19D-87CE-42E5-90EF-9A21DC56E70E}" destId="{2AF76976-015B-4DF2-A431-AAA4DEB4F667}" srcOrd="3" destOrd="0" presId="urn:microsoft.com/office/officeart/2008/layout/AlternatingHexagons"/>
    <dgm:cxn modelId="{9FBDD6D8-5580-4DA4-8233-EE681D9F2BA3}" type="presParOf" srcId="{806AB19D-87CE-42E5-90EF-9A21DC56E70E}" destId="{2EC75C56-46CC-4A78-9F4F-05A244284730}" srcOrd="4" destOrd="0" presId="urn:microsoft.com/office/officeart/2008/layout/AlternatingHexagons"/>
    <dgm:cxn modelId="{8EB627EB-A64A-452C-A274-33216D61B316}" type="presParOf" srcId="{2FB7D652-CD93-4EC5-9216-0FE2AA21659D}" destId="{23599D5A-ADF8-4461-AFE7-E7B89DD0A1C1}" srcOrd="7" destOrd="0" presId="urn:microsoft.com/office/officeart/2008/layout/AlternatingHexagons"/>
    <dgm:cxn modelId="{8C00CBA4-9724-4565-B7F6-8AD970E141EB}" type="presParOf" srcId="{2FB7D652-CD93-4EC5-9216-0FE2AA21659D}" destId="{EA2A0E01-0868-455F-ABC5-E5F5DE32B4D0}" srcOrd="8" destOrd="0" presId="urn:microsoft.com/office/officeart/2008/layout/AlternatingHexagons"/>
    <dgm:cxn modelId="{6315FA29-410C-4F43-896B-0E11A0B9954D}" type="presParOf" srcId="{EA2A0E01-0868-455F-ABC5-E5F5DE32B4D0}" destId="{18F476AD-B918-4A68-BD4F-494D0183F54F}" srcOrd="0" destOrd="0" presId="urn:microsoft.com/office/officeart/2008/layout/AlternatingHexagons"/>
    <dgm:cxn modelId="{0DCA92E0-F5AF-49B6-8A97-3EE929633CE2}" type="presParOf" srcId="{EA2A0E01-0868-455F-ABC5-E5F5DE32B4D0}" destId="{67C593D9-6605-4A06-8A6A-C302C7910D3B}" srcOrd="1" destOrd="0" presId="urn:microsoft.com/office/officeart/2008/layout/AlternatingHexagons"/>
    <dgm:cxn modelId="{F416E0DD-468C-4C4F-8885-6ACD38822B08}" type="presParOf" srcId="{EA2A0E01-0868-455F-ABC5-E5F5DE32B4D0}" destId="{AA9B2A8E-C4D5-4465-9543-13C07B883776}" srcOrd="2" destOrd="0" presId="urn:microsoft.com/office/officeart/2008/layout/AlternatingHexagons"/>
    <dgm:cxn modelId="{507A72C4-AC9F-4165-9C64-096017999FE3}" type="presParOf" srcId="{EA2A0E01-0868-455F-ABC5-E5F5DE32B4D0}" destId="{B5B09782-EC40-4087-8199-F3FA0B6A1512}" srcOrd="3" destOrd="0" presId="urn:microsoft.com/office/officeart/2008/layout/AlternatingHexagons"/>
    <dgm:cxn modelId="{A241DA8E-A43B-449B-9CFA-F88C12F23432}" type="presParOf" srcId="{EA2A0E01-0868-455F-ABC5-E5F5DE32B4D0}" destId="{62A1B159-C4FC-4FCB-B4C0-9BAC9D548DC5}" srcOrd="4" destOrd="0" presId="urn:microsoft.com/office/officeart/2008/layout/AlternatingHexagons"/>
    <dgm:cxn modelId="{191370D7-E903-4DD1-88A1-CC6F5F04AA0C}" type="presParOf" srcId="{2FB7D652-CD93-4EC5-9216-0FE2AA21659D}" destId="{13C22895-7ED6-414B-AD37-83710107A49D}" srcOrd="9" destOrd="0" presId="urn:microsoft.com/office/officeart/2008/layout/AlternatingHexagons"/>
    <dgm:cxn modelId="{953EA81D-DBF0-4ACE-9D32-843B72FC3C14}" type="presParOf" srcId="{2FB7D652-CD93-4EC5-9216-0FE2AA21659D}" destId="{2A2F479A-EC63-4516-9831-B0E527323EB1}" srcOrd="10" destOrd="0" presId="urn:microsoft.com/office/officeart/2008/layout/AlternatingHexagons"/>
    <dgm:cxn modelId="{108B32B8-71F7-4B8E-8FEE-D6BCFB834CE6}" type="presParOf" srcId="{2A2F479A-EC63-4516-9831-B0E527323EB1}" destId="{12CE6E14-011A-44EC-95A5-EB067CCE8B4D}" srcOrd="0" destOrd="0" presId="urn:microsoft.com/office/officeart/2008/layout/AlternatingHexagons"/>
    <dgm:cxn modelId="{B70D2B5E-BE36-422B-B56E-34A0CF30340E}" type="presParOf" srcId="{2A2F479A-EC63-4516-9831-B0E527323EB1}" destId="{0C35C390-606E-461D-9924-153EF2E8A9F8}" srcOrd="1" destOrd="0" presId="urn:microsoft.com/office/officeart/2008/layout/AlternatingHexagons"/>
    <dgm:cxn modelId="{F6112F63-1040-414A-9EE0-C4D45AE390D9}" type="presParOf" srcId="{2A2F479A-EC63-4516-9831-B0E527323EB1}" destId="{702B8D09-9D3D-499C-9219-9E966599406F}" srcOrd="2" destOrd="0" presId="urn:microsoft.com/office/officeart/2008/layout/AlternatingHexagons"/>
    <dgm:cxn modelId="{B0E4C552-225A-46ED-A1CC-69E3B90BD12E}" type="presParOf" srcId="{2A2F479A-EC63-4516-9831-B0E527323EB1}" destId="{47F53A59-E35C-45B4-ACFF-8CFF20249347}" srcOrd="3" destOrd="0" presId="urn:microsoft.com/office/officeart/2008/layout/AlternatingHexagons"/>
    <dgm:cxn modelId="{315623B0-B2E6-4114-9EFF-9AC2D1E46472}" type="presParOf" srcId="{2A2F479A-EC63-4516-9831-B0E527323EB1}" destId="{43886A9C-74BA-4DB9-849C-524AEF020844}"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95DEBFF-C961-4BC6-86E6-0FD7D2B5A4D1}"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GB"/>
        </a:p>
      </dgm:t>
    </dgm:pt>
    <dgm:pt modelId="{D7EF8E85-93B9-4A6B-8502-D717C6D7D9D9}">
      <dgm:prSet phldrT="[Text]"/>
      <dgm:spPr/>
      <dgm:t>
        <a:bodyPr/>
        <a:lstStyle/>
        <a:p>
          <a:r>
            <a:rPr lang="en-GB" b="1" dirty="0"/>
            <a:t>The Adult</a:t>
          </a:r>
        </a:p>
      </dgm:t>
    </dgm:pt>
    <dgm:pt modelId="{CDF17437-2A2B-48FF-8521-252DB0FC68E2}" type="parTrans" cxnId="{424FA8DF-03CB-46ED-856C-F5A625897150}">
      <dgm:prSet/>
      <dgm:spPr/>
      <dgm:t>
        <a:bodyPr/>
        <a:lstStyle/>
        <a:p>
          <a:endParaRPr lang="en-GB"/>
        </a:p>
      </dgm:t>
    </dgm:pt>
    <dgm:pt modelId="{51D26ED7-6F21-45FC-A255-B06293906F43}" type="sibTrans" cxnId="{424FA8DF-03CB-46ED-856C-F5A625897150}">
      <dgm:prSet/>
      <dgm:spPr/>
      <dgm:t>
        <a:bodyPr/>
        <a:lstStyle/>
        <a:p>
          <a:endParaRPr lang="en-GB"/>
        </a:p>
      </dgm:t>
    </dgm:pt>
    <dgm:pt modelId="{9E42F84D-0B7B-4FBC-B5E9-6B51D4648F6B}">
      <dgm:prSet phldrT="[Text]"/>
      <dgm:spPr/>
      <dgm:t>
        <a:bodyPr/>
        <a:lstStyle/>
        <a:p>
          <a:r>
            <a:rPr lang="en-GB" dirty="0"/>
            <a:t>Personal Values / Beliefs</a:t>
          </a:r>
        </a:p>
      </dgm:t>
    </dgm:pt>
    <dgm:pt modelId="{7DB0ABE7-8C29-45F8-8A4E-746E64E05B40}" type="parTrans" cxnId="{5223198D-0041-4EC2-87B6-FB8CB3128793}">
      <dgm:prSet/>
      <dgm:spPr/>
      <dgm:t>
        <a:bodyPr/>
        <a:lstStyle/>
        <a:p>
          <a:endParaRPr lang="en-GB"/>
        </a:p>
      </dgm:t>
    </dgm:pt>
    <dgm:pt modelId="{AA2D1EA7-86FA-4292-9E3D-724B6CE4A27F}" type="sibTrans" cxnId="{5223198D-0041-4EC2-87B6-FB8CB3128793}">
      <dgm:prSet/>
      <dgm:spPr/>
      <dgm:t>
        <a:bodyPr/>
        <a:lstStyle/>
        <a:p>
          <a:endParaRPr lang="en-GB"/>
        </a:p>
      </dgm:t>
    </dgm:pt>
    <dgm:pt modelId="{081E0E56-79F2-4EDE-BDED-678EC253207D}">
      <dgm:prSet phldrT="[Text]"/>
      <dgm:spPr/>
      <dgm:t>
        <a:bodyPr/>
        <a:lstStyle/>
        <a:p>
          <a:r>
            <a:rPr lang="en-GB" b="1" dirty="0"/>
            <a:t>The Child</a:t>
          </a:r>
        </a:p>
      </dgm:t>
    </dgm:pt>
    <dgm:pt modelId="{2888C46C-B29B-4A59-9784-B71C770C0B80}" type="parTrans" cxnId="{ADF0A52D-1DD9-4537-90FA-12B5B8844987}">
      <dgm:prSet/>
      <dgm:spPr/>
      <dgm:t>
        <a:bodyPr/>
        <a:lstStyle/>
        <a:p>
          <a:endParaRPr lang="en-GB"/>
        </a:p>
      </dgm:t>
    </dgm:pt>
    <dgm:pt modelId="{E7F3689C-81C8-4044-A627-3AC9A8332352}" type="sibTrans" cxnId="{ADF0A52D-1DD9-4537-90FA-12B5B8844987}">
      <dgm:prSet/>
      <dgm:spPr/>
      <dgm:t>
        <a:bodyPr/>
        <a:lstStyle/>
        <a:p>
          <a:endParaRPr lang="en-GB"/>
        </a:p>
      </dgm:t>
    </dgm:pt>
    <dgm:pt modelId="{2A6DF322-9B91-4E2E-8198-4C01EC8B8972}">
      <dgm:prSet phldrT="[Text]"/>
      <dgm:spPr/>
      <dgm:t>
        <a:bodyPr/>
        <a:lstStyle/>
        <a:p>
          <a:r>
            <a:rPr lang="en-GB" dirty="0"/>
            <a:t>Beliefs about child and/or their family</a:t>
          </a:r>
        </a:p>
      </dgm:t>
    </dgm:pt>
    <dgm:pt modelId="{55F5E4BC-98A2-4910-93B8-A63AB4E134C1}" type="parTrans" cxnId="{CC874C9A-9E69-4D5C-A73A-568101CDDE4F}">
      <dgm:prSet/>
      <dgm:spPr/>
      <dgm:t>
        <a:bodyPr/>
        <a:lstStyle/>
        <a:p>
          <a:endParaRPr lang="en-GB"/>
        </a:p>
      </dgm:t>
    </dgm:pt>
    <dgm:pt modelId="{60FEC0EC-3469-4966-B789-7155D4F922A3}" type="sibTrans" cxnId="{CC874C9A-9E69-4D5C-A73A-568101CDDE4F}">
      <dgm:prSet/>
      <dgm:spPr/>
      <dgm:t>
        <a:bodyPr/>
        <a:lstStyle/>
        <a:p>
          <a:endParaRPr lang="en-GB"/>
        </a:p>
      </dgm:t>
    </dgm:pt>
    <dgm:pt modelId="{D6C71900-1ED7-4CD1-A427-81EA63C24A9E}">
      <dgm:prSet phldrT="[Text]"/>
      <dgm:spPr/>
      <dgm:t>
        <a:bodyPr/>
        <a:lstStyle/>
        <a:p>
          <a:r>
            <a:rPr lang="en-GB" b="1" dirty="0"/>
            <a:t>The Environment</a:t>
          </a:r>
        </a:p>
      </dgm:t>
    </dgm:pt>
    <dgm:pt modelId="{FFC3C676-C0A3-4CFC-B589-966A14FC8E09}" type="parTrans" cxnId="{209C124E-7EF8-44FB-83EE-BD3CC45F37D7}">
      <dgm:prSet/>
      <dgm:spPr/>
      <dgm:t>
        <a:bodyPr/>
        <a:lstStyle/>
        <a:p>
          <a:endParaRPr lang="en-GB"/>
        </a:p>
      </dgm:t>
    </dgm:pt>
    <dgm:pt modelId="{507B29AC-DB98-4495-B46C-B65B5EA69662}" type="sibTrans" cxnId="{209C124E-7EF8-44FB-83EE-BD3CC45F37D7}">
      <dgm:prSet/>
      <dgm:spPr/>
      <dgm:t>
        <a:bodyPr/>
        <a:lstStyle/>
        <a:p>
          <a:endParaRPr lang="en-GB"/>
        </a:p>
      </dgm:t>
    </dgm:pt>
    <dgm:pt modelId="{532FF336-AC4D-4384-B8F0-D668ED08D3F2}">
      <dgm:prSet phldrT="[Text]"/>
      <dgm:spPr/>
      <dgm:t>
        <a:bodyPr/>
        <a:lstStyle/>
        <a:p>
          <a:r>
            <a:rPr lang="en-GB" dirty="0"/>
            <a:t>Lack of private/quiet space</a:t>
          </a:r>
        </a:p>
      </dgm:t>
    </dgm:pt>
    <dgm:pt modelId="{EEE98FF7-6C01-4AB9-8DFF-608D2C5DDC44}" type="parTrans" cxnId="{D47DBD44-1485-41FA-B60A-0AF10CC75091}">
      <dgm:prSet/>
      <dgm:spPr/>
      <dgm:t>
        <a:bodyPr/>
        <a:lstStyle/>
        <a:p>
          <a:endParaRPr lang="en-GB"/>
        </a:p>
      </dgm:t>
    </dgm:pt>
    <dgm:pt modelId="{58B716C7-9C36-461B-818A-42ABA8522842}" type="sibTrans" cxnId="{D47DBD44-1485-41FA-B60A-0AF10CC75091}">
      <dgm:prSet/>
      <dgm:spPr/>
      <dgm:t>
        <a:bodyPr/>
        <a:lstStyle/>
        <a:p>
          <a:endParaRPr lang="en-GB"/>
        </a:p>
      </dgm:t>
    </dgm:pt>
    <dgm:pt modelId="{1E5CCA95-B151-4DEF-9F15-CC47F555366D}">
      <dgm:prSet/>
      <dgm:spPr/>
      <dgm:t>
        <a:bodyPr/>
        <a:lstStyle/>
        <a:p>
          <a:r>
            <a:rPr lang="en-GB" dirty="0"/>
            <a:t>Adult’s are too busy / no time to listen</a:t>
          </a:r>
        </a:p>
      </dgm:t>
    </dgm:pt>
    <dgm:pt modelId="{BD3C081E-FE50-465B-BE38-4C62F46B45C1}" type="parTrans" cxnId="{E8D38D44-25ED-4CD6-AF9C-F387D093B708}">
      <dgm:prSet/>
      <dgm:spPr/>
      <dgm:t>
        <a:bodyPr/>
        <a:lstStyle/>
        <a:p>
          <a:endParaRPr lang="en-GB"/>
        </a:p>
      </dgm:t>
    </dgm:pt>
    <dgm:pt modelId="{814B0EE4-16DF-44E2-8F25-96D200CE127A}" type="sibTrans" cxnId="{E8D38D44-25ED-4CD6-AF9C-F387D093B708}">
      <dgm:prSet/>
      <dgm:spPr/>
      <dgm:t>
        <a:bodyPr/>
        <a:lstStyle/>
        <a:p>
          <a:endParaRPr lang="en-GB"/>
        </a:p>
      </dgm:t>
    </dgm:pt>
    <dgm:pt modelId="{6CAECD84-410F-408A-A063-FD81FEBFE26F}">
      <dgm:prSet/>
      <dgm:spPr/>
      <dgm:t>
        <a:bodyPr/>
        <a:lstStyle/>
        <a:p>
          <a:r>
            <a:rPr lang="en-GB" dirty="0"/>
            <a:t>Lack of appropriate procedures</a:t>
          </a:r>
        </a:p>
      </dgm:t>
    </dgm:pt>
    <dgm:pt modelId="{99E836FF-BF8D-4635-9890-05D933CD6E18}" type="parTrans" cxnId="{A3146A9F-463C-4596-A048-BDED31D568E3}">
      <dgm:prSet/>
      <dgm:spPr/>
      <dgm:t>
        <a:bodyPr/>
        <a:lstStyle/>
        <a:p>
          <a:endParaRPr lang="en-GB"/>
        </a:p>
      </dgm:t>
    </dgm:pt>
    <dgm:pt modelId="{C1BCB33F-CA81-4FFE-B83D-2BC801E99E36}" type="sibTrans" cxnId="{A3146A9F-463C-4596-A048-BDED31D568E3}">
      <dgm:prSet/>
      <dgm:spPr/>
      <dgm:t>
        <a:bodyPr/>
        <a:lstStyle/>
        <a:p>
          <a:endParaRPr lang="en-GB"/>
        </a:p>
      </dgm:t>
    </dgm:pt>
    <dgm:pt modelId="{1FE84647-C9F3-456E-A931-17EA3E946560}">
      <dgm:prSet/>
      <dgm:spPr/>
      <dgm:t>
        <a:bodyPr/>
        <a:lstStyle/>
        <a:p>
          <a:r>
            <a:rPr lang="en-GB" dirty="0"/>
            <a:t>Influence of partner organisations (e.g. funders, SGB, venue owners etc)</a:t>
          </a:r>
        </a:p>
      </dgm:t>
    </dgm:pt>
    <dgm:pt modelId="{10B32D02-30E6-48FB-991A-A9CC72D8013F}" type="parTrans" cxnId="{15FD749E-A9E5-4CCB-9BF8-9956CC0ED779}">
      <dgm:prSet/>
      <dgm:spPr/>
      <dgm:t>
        <a:bodyPr/>
        <a:lstStyle/>
        <a:p>
          <a:endParaRPr lang="en-GB"/>
        </a:p>
      </dgm:t>
    </dgm:pt>
    <dgm:pt modelId="{FCD01B84-550B-44A6-B340-312145F9CC1F}" type="sibTrans" cxnId="{15FD749E-A9E5-4CCB-9BF8-9956CC0ED779}">
      <dgm:prSet/>
      <dgm:spPr/>
      <dgm:t>
        <a:bodyPr/>
        <a:lstStyle/>
        <a:p>
          <a:endParaRPr lang="en-GB"/>
        </a:p>
      </dgm:t>
    </dgm:pt>
    <dgm:pt modelId="{DA98CF52-7F0D-4E08-9DBB-7C1A0A7D17E7}">
      <dgm:prSet/>
      <dgm:spPr/>
      <dgm:t>
        <a:bodyPr/>
        <a:lstStyle/>
        <a:p>
          <a:r>
            <a:rPr lang="en-GB" dirty="0"/>
            <a:t>Media influence</a:t>
          </a:r>
        </a:p>
      </dgm:t>
    </dgm:pt>
    <dgm:pt modelId="{B6385789-0C42-4D1C-9E95-EE7F380A3151}" type="parTrans" cxnId="{A5CF51C9-A9C7-4C2A-A0EA-7D9A06DE9C26}">
      <dgm:prSet/>
      <dgm:spPr/>
      <dgm:t>
        <a:bodyPr/>
        <a:lstStyle/>
        <a:p>
          <a:endParaRPr lang="en-GB"/>
        </a:p>
      </dgm:t>
    </dgm:pt>
    <dgm:pt modelId="{09214F7B-17EB-45E6-8BA6-7EAB64B3B6B0}" type="sibTrans" cxnId="{A5CF51C9-A9C7-4C2A-A0EA-7D9A06DE9C26}">
      <dgm:prSet/>
      <dgm:spPr/>
      <dgm:t>
        <a:bodyPr/>
        <a:lstStyle/>
        <a:p>
          <a:endParaRPr lang="en-GB"/>
        </a:p>
      </dgm:t>
    </dgm:pt>
    <dgm:pt modelId="{7A353FAA-F958-4F07-BF93-1EE9E0B4DCAF}">
      <dgm:prSet/>
      <dgm:spPr/>
      <dgm:t>
        <a:bodyPr/>
        <a:lstStyle/>
        <a:p>
          <a:r>
            <a:rPr lang="en-GB" dirty="0"/>
            <a:t>YP have limited access to reporting opportunities (e.g. CPO not in club regularly)</a:t>
          </a:r>
        </a:p>
      </dgm:t>
    </dgm:pt>
    <dgm:pt modelId="{B974929F-B8C7-4956-B6A5-13055370BC98}" type="parTrans" cxnId="{6A57910A-D07B-489A-9194-527BEA3AE3C5}">
      <dgm:prSet/>
      <dgm:spPr/>
      <dgm:t>
        <a:bodyPr/>
        <a:lstStyle/>
        <a:p>
          <a:endParaRPr lang="en-GB"/>
        </a:p>
      </dgm:t>
    </dgm:pt>
    <dgm:pt modelId="{7F4E6B1A-7906-4651-AA23-F9E90234CDA1}" type="sibTrans" cxnId="{6A57910A-D07B-489A-9194-527BEA3AE3C5}">
      <dgm:prSet/>
      <dgm:spPr/>
      <dgm:t>
        <a:bodyPr/>
        <a:lstStyle/>
        <a:p>
          <a:endParaRPr lang="en-GB"/>
        </a:p>
      </dgm:t>
    </dgm:pt>
    <dgm:pt modelId="{A6E062A3-F857-4C74-B468-FDFDCA325E92}">
      <dgm:prSet/>
      <dgm:spPr/>
      <dgm:t>
        <a:bodyPr/>
        <a:lstStyle/>
        <a:p>
          <a:r>
            <a:rPr lang="en-GB" dirty="0"/>
            <a:t>Belief in safeguarding myths</a:t>
          </a:r>
        </a:p>
      </dgm:t>
    </dgm:pt>
    <dgm:pt modelId="{7D45C866-BEDD-45ED-8E06-10D4ECE36845}" type="parTrans" cxnId="{A08E7594-E7D4-48BA-AC2D-C047180B1D54}">
      <dgm:prSet/>
      <dgm:spPr/>
      <dgm:t>
        <a:bodyPr/>
        <a:lstStyle/>
        <a:p>
          <a:endParaRPr lang="en-GB"/>
        </a:p>
      </dgm:t>
    </dgm:pt>
    <dgm:pt modelId="{268D89B1-7320-47BD-AB06-7F4AC88E8162}" type="sibTrans" cxnId="{A08E7594-E7D4-48BA-AC2D-C047180B1D54}">
      <dgm:prSet/>
      <dgm:spPr/>
      <dgm:t>
        <a:bodyPr/>
        <a:lstStyle/>
        <a:p>
          <a:endParaRPr lang="en-GB"/>
        </a:p>
      </dgm:t>
    </dgm:pt>
    <dgm:pt modelId="{ED7E34F4-5CF0-435F-8FA0-B8BA240B6A01}">
      <dgm:prSet/>
      <dgm:spPr/>
      <dgm:t>
        <a:bodyPr/>
        <a:lstStyle/>
        <a:p>
          <a:r>
            <a:rPr lang="en-GB" dirty="0"/>
            <a:t>Personal experiences</a:t>
          </a:r>
        </a:p>
      </dgm:t>
    </dgm:pt>
    <dgm:pt modelId="{43224714-0698-4CA6-9E98-A0D8F102A5E9}" type="parTrans" cxnId="{9795446C-17C7-4632-87BC-AA3F57A70DE8}">
      <dgm:prSet/>
      <dgm:spPr/>
      <dgm:t>
        <a:bodyPr/>
        <a:lstStyle/>
        <a:p>
          <a:endParaRPr lang="en-GB"/>
        </a:p>
      </dgm:t>
    </dgm:pt>
    <dgm:pt modelId="{E4443E0B-1177-42BB-B90D-AC1CACE4C17C}" type="sibTrans" cxnId="{9795446C-17C7-4632-87BC-AA3F57A70DE8}">
      <dgm:prSet/>
      <dgm:spPr/>
      <dgm:t>
        <a:bodyPr/>
        <a:lstStyle/>
        <a:p>
          <a:endParaRPr lang="en-GB"/>
        </a:p>
      </dgm:t>
    </dgm:pt>
    <dgm:pt modelId="{A14C56C9-0087-4086-B899-C7D940A90A15}">
      <dgm:prSet/>
      <dgm:spPr/>
      <dgm:t>
        <a:bodyPr/>
        <a:lstStyle/>
        <a:p>
          <a:r>
            <a:rPr lang="en-GB" dirty="0"/>
            <a:t>Level of training</a:t>
          </a:r>
        </a:p>
      </dgm:t>
    </dgm:pt>
    <dgm:pt modelId="{2535276E-1F0B-47FD-A070-B13F4AF1C884}" type="parTrans" cxnId="{62A6DEFD-633F-40F5-9CCE-42C373AB8495}">
      <dgm:prSet/>
      <dgm:spPr/>
      <dgm:t>
        <a:bodyPr/>
        <a:lstStyle/>
        <a:p>
          <a:endParaRPr lang="en-GB"/>
        </a:p>
      </dgm:t>
    </dgm:pt>
    <dgm:pt modelId="{B08E8BFA-4639-4CC0-80E0-98C2909EB246}" type="sibTrans" cxnId="{62A6DEFD-633F-40F5-9CCE-42C373AB8495}">
      <dgm:prSet/>
      <dgm:spPr/>
      <dgm:t>
        <a:bodyPr/>
        <a:lstStyle/>
        <a:p>
          <a:endParaRPr lang="en-GB"/>
        </a:p>
      </dgm:t>
    </dgm:pt>
    <dgm:pt modelId="{C253CEDB-532F-47CA-B8A1-67ACBF1AF6B9}">
      <dgm:prSet/>
      <dgm:spPr/>
      <dgm:t>
        <a:bodyPr/>
        <a:lstStyle/>
        <a:p>
          <a:r>
            <a:rPr lang="en-GB" dirty="0"/>
            <a:t>Knowing the accused</a:t>
          </a:r>
        </a:p>
      </dgm:t>
    </dgm:pt>
    <dgm:pt modelId="{86A9BB14-10A5-429B-8C26-8ED429C6C7E0}" type="parTrans" cxnId="{7E1C94BB-A273-4A23-B87F-9CD4D2BDAF3E}">
      <dgm:prSet/>
      <dgm:spPr/>
      <dgm:t>
        <a:bodyPr/>
        <a:lstStyle/>
        <a:p>
          <a:endParaRPr lang="en-GB"/>
        </a:p>
      </dgm:t>
    </dgm:pt>
    <dgm:pt modelId="{AF2FCC87-4F20-4663-AEC9-C25249E4F725}" type="sibTrans" cxnId="{7E1C94BB-A273-4A23-B87F-9CD4D2BDAF3E}">
      <dgm:prSet/>
      <dgm:spPr/>
      <dgm:t>
        <a:bodyPr/>
        <a:lstStyle/>
        <a:p>
          <a:endParaRPr lang="en-GB"/>
        </a:p>
      </dgm:t>
    </dgm:pt>
    <dgm:pt modelId="{F7532B99-7A4C-4A0A-8A39-FC6274AB159F}">
      <dgm:prSet/>
      <dgm:spPr/>
      <dgm:t>
        <a:bodyPr/>
        <a:lstStyle/>
        <a:p>
          <a:r>
            <a:rPr lang="en-GB" dirty="0"/>
            <a:t>Lack of reflection</a:t>
          </a:r>
        </a:p>
      </dgm:t>
    </dgm:pt>
    <dgm:pt modelId="{08CAE224-D645-43CB-980F-AB13F931489A}" type="parTrans" cxnId="{AB3B7366-66C3-4442-8E47-0FFC3AC4D982}">
      <dgm:prSet/>
      <dgm:spPr/>
      <dgm:t>
        <a:bodyPr/>
        <a:lstStyle/>
        <a:p>
          <a:endParaRPr lang="en-GB"/>
        </a:p>
      </dgm:t>
    </dgm:pt>
    <dgm:pt modelId="{D1035DEC-FC18-497E-9510-0FE22D5C12FF}" type="sibTrans" cxnId="{AB3B7366-66C3-4442-8E47-0FFC3AC4D982}">
      <dgm:prSet/>
      <dgm:spPr/>
      <dgm:t>
        <a:bodyPr/>
        <a:lstStyle/>
        <a:p>
          <a:endParaRPr lang="en-GB"/>
        </a:p>
      </dgm:t>
    </dgm:pt>
    <dgm:pt modelId="{1EBE07F5-0789-4148-9D88-ABCE1EB93F4C}">
      <dgm:prSet/>
      <dgm:spPr/>
      <dgm:t>
        <a:bodyPr/>
        <a:lstStyle/>
        <a:p>
          <a:r>
            <a:rPr lang="en-GB" dirty="0"/>
            <a:t>Disbelief</a:t>
          </a:r>
        </a:p>
      </dgm:t>
    </dgm:pt>
    <dgm:pt modelId="{38B8B3CD-A3AB-434D-B11F-0B401A96FF40}" type="parTrans" cxnId="{FB947DD9-B7C5-45DC-B564-61A90EE16413}">
      <dgm:prSet/>
      <dgm:spPr/>
      <dgm:t>
        <a:bodyPr/>
        <a:lstStyle/>
        <a:p>
          <a:endParaRPr lang="en-GB"/>
        </a:p>
      </dgm:t>
    </dgm:pt>
    <dgm:pt modelId="{EDEDC2E9-7FE6-4D91-B65E-851444D9EBDA}" type="sibTrans" cxnId="{FB947DD9-B7C5-45DC-B564-61A90EE16413}">
      <dgm:prSet/>
      <dgm:spPr/>
      <dgm:t>
        <a:bodyPr/>
        <a:lstStyle/>
        <a:p>
          <a:endParaRPr lang="en-GB"/>
        </a:p>
      </dgm:t>
    </dgm:pt>
    <dgm:pt modelId="{A438E212-B38E-46F3-8B5F-26A317473206}">
      <dgm:prSet/>
      <dgm:spPr/>
      <dgm:t>
        <a:bodyPr/>
        <a:lstStyle/>
        <a:p>
          <a:r>
            <a:rPr lang="en-GB" dirty="0"/>
            <a:t>Fear</a:t>
          </a:r>
        </a:p>
      </dgm:t>
    </dgm:pt>
    <dgm:pt modelId="{62243118-126E-4EDA-A28A-D1DDD704CEA3}" type="parTrans" cxnId="{4104CF1B-D7AB-453C-A31B-EE22C35C860E}">
      <dgm:prSet/>
      <dgm:spPr/>
      <dgm:t>
        <a:bodyPr/>
        <a:lstStyle/>
        <a:p>
          <a:endParaRPr lang="en-GB"/>
        </a:p>
      </dgm:t>
    </dgm:pt>
    <dgm:pt modelId="{2D73BBFD-39A3-4CFF-84C8-323E85528E09}" type="sibTrans" cxnId="{4104CF1B-D7AB-453C-A31B-EE22C35C860E}">
      <dgm:prSet/>
      <dgm:spPr/>
      <dgm:t>
        <a:bodyPr/>
        <a:lstStyle/>
        <a:p>
          <a:endParaRPr lang="en-GB"/>
        </a:p>
      </dgm:t>
    </dgm:pt>
    <dgm:pt modelId="{D778DBFB-66CB-4672-B0D2-E34FA89FE4F9}">
      <dgm:prSet/>
      <dgm:spPr/>
      <dgm:t>
        <a:bodyPr/>
        <a:lstStyle/>
        <a:p>
          <a:r>
            <a:rPr lang="en-GB" dirty="0"/>
            <a:t>Not wanting to get involved</a:t>
          </a:r>
        </a:p>
      </dgm:t>
    </dgm:pt>
    <dgm:pt modelId="{3BD81511-F363-4B8E-8CB7-F0F625B688F1}" type="parTrans" cxnId="{1C403280-D133-4256-8ECE-3639B025EC8A}">
      <dgm:prSet/>
      <dgm:spPr/>
      <dgm:t>
        <a:bodyPr/>
        <a:lstStyle/>
        <a:p>
          <a:endParaRPr lang="en-GB"/>
        </a:p>
      </dgm:t>
    </dgm:pt>
    <dgm:pt modelId="{955F08FC-1CC6-4DAB-BEBB-B02ABD45884E}" type="sibTrans" cxnId="{1C403280-D133-4256-8ECE-3639B025EC8A}">
      <dgm:prSet/>
      <dgm:spPr/>
      <dgm:t>
        <a:bodyPr/>
        <a:lstStyle/>
        <a:p>
          <a:endParaRPr lang="en-GB"/>
        </a:p>
      </dgm:t>
    </dgm:pt>
    <dgm:pt modelId="{D94B4CB9-7228-4EC9-AF9A-CCB6B46B0F09}">
      <dgm:prSet/>
      <dgm:spPr/>
      <dgm:t>
        <a:bodyPr/>
        <a:lstStyle/>
        <a:p>
          <a:r>
            <a:rPr lang="en-GB" dirty="0"/>
            <a:t>Position in organisation and interpretation of this</a:t>
          </a:r>
        </a:p>
      </dgm:t>
    </dgm:pt>
    <dgm:pt modelId="{2D10E581-F11F-4817-ABDC-53B337764D53}" type="parTrans" cxnId="{E5A554ED-3B13-4CC0-9A91-8AFC9ADC3101}">
      <dgm:prSet/>
      <dgm:spPr/>
      <dgm:t>
        <a:bodyPr/>
        <a:lstStyle/>
        <a:p>
          <a:endParaRPr lang="en-GB"/>
        </a:p>
      </dgm:t>
    </dgm:pt>
    <dgm:pt modelId="{F424CD2E-597A-4DA6-95B0-2F81747189DA}" type="sibTrans" cxnId="{E5A554ED-3B13-4CC0-9A91-8AFC9ADC3101}">
      <dgm:prSet/>
      <dgm:spPr/>
      <dgm:t>
        <a:bodyPr/>
        <a:lstStyle/>
        <a:p>
          <a:endParaRPr lang="en-GB"/>
        </a:p>
      </dgm:t>
    </dgm:pt>
    <dgm:pt modelId="{10433311-7AC8-455F-82F4-343DC239B2A4}">
      <dgm:prSet/>
      <dgm:spPr/>
      <dgm:t>
        <a:bodyPr/>
        <a:lstStyle/>
        <a:p>
          <a:r>
            <a:rPr lang="en-GB" dirty="0"/>
            <a:t>Child comes with a label</a:t>
          </a:r>
        </a:p>
      </dgm:t>
    </dgm:pt>
    <dgm:pt modelId="{3B3CA0BF-1FCD-4A29-B19C-1167057FCC6A}" type="parTrans" cxnId="{19E45C2D-2085-457C-92CD-C254CE46FF19}">
      <dgm:prSet/>
      <dgm:spPr/>
      <dgm:t>
        <a:bodyPr/>
        <a:lstStyle/>
        <a:p>
          <a:endParaRPr lang="en-GB"/>
        </a:p>
      </dgm:t>
    </dgm:pt>
    <dgm:pt modelId="{5A68C438-CB2F-4A3E-9D8D-1CA9E0C01957}" type="sibTrans" cxnId="{19E45C2D-2085-457C-92CD-C254CE46FF19}">
      <dgm:prSet/>
      <dgm:spPr/>
      <dgm:t>
        <a:bodyPr/>
        <a:lstStyle/>
        <a:p>
          <a:endParaRPr lang="en-GB"/>
        </a:p>
      </dgm:t>
    </dgm:pt>
    <dgm:pt modelId="{B7A7CBE1-A02F-4857-9505-0EAD7CBB751C}">
      <dgm:prSet/>
      <dgm:spPr/>
      <dgm:t>
        <a:bodyPr/>
        <a:lstStyle/>
        <a:p>
          <a:r>
            <a:rPr lang="en-GB" dirty="0"/>
            <a:t>Same child over and over (become desensitized)</a:t>
          </a:r>
        </a:p>
      </dgm:t>
    </dgm:pt>
    <dgm:pt modelId="{D7674CE2-B16F-494D-AB8A-2CE04BE0CAAB}" type="parTrans" cxnId="{4D4E78F7-01C1-4BED-9BB3-BA4A8F5074E0}">
      <dgm:prSet/>
      <dgm:spPr/>
      <dgm:t>
        <a:bodyPr/>
        <a:lstStyle/>
        <a:p>
          <a:endParaRPr lang="en-GB"/>
        </a:p>
      </dgm:t>
    </dgm:pt>
    <dgm:pt modelId="{2F8F1A86-BFFB-4BC2-9AB9-A5A998DB6944}" type="sibTrans" cxnId="{4D4E78F7-01C1-4BED-9BB3-BA4A8F5074E0}">
      <dgm:prSet/>
      <dgm:spPr/>
      <dgm:t>
        <a:bodyPr/>
        <a:lstStyle/>
        <a:p>
          <a:endParaRPr lang="en-GB"/>
        </a:p>
      </dgm:t>
    </dgm:pt>
    <dgm:pt modelId="{B8DC357A-9663-4402-A525-8BFC4AF795BD}">
      <dgm:prSet/>
      <dgm:spPr/>
      <dgm:t>
        <a:bodyPr/>
        <a:lstStyle/>
        <a:p>
          <a:r>
            <a:rPr lang="en-GB" dirty="0"/>
            <a:t>Child demonstrates behaviour rather than verbal disclosure</a:t>
          </a:r>
        </a:p>
      </dgm:t>
    </dgm:pt>
    <dgm:pt modelId="{BDD064F7-E444-441E-A158-FE3442D9A0F9}" type="parTrans" cxnId="{B2A89C72-EE2C-47C4-93B3-2C87823B2B29}">
      <dgm:prSet/>
      <dgm:spPr/>
      <dgm:t>
        <a:bodyPr/>
        <a:lstStyle/>
        <a:p>
          <a:endParaRPr lang="en-GB"/>
        </a:p>
      </dgm:t>
    </dgm:pt>
    <dgm:pt modelId="{B83DF0A7-FDEF-46A3-8F33-C8048350E3DC}" type="sibTrans" cxnId="{B2A89C72-EE2C-47C4-93B3-2C87823B2B29}">
      <dgm:prSet/>
      <dgm:spPr/>
      <dgm:t>
        <a:bodyPr/>
        <a:lstStyle/>
        <a:p>
          <a:endParaRPr lang="en-GB"/>
        </a:p>
      </dgm:t>
    </dgm:pt>
    <dgm:pt modelId="{AF385C8D-E48D-44D5-AB03-D3B7E11C0EAC}">
      <dgm:prSet/>
      <dgm:spPr/>
      <dgm:t>
        <a:bodyPr/>
        <a:lstStyle/>
        <a:p>
          <a:r>
            <a:rPr lang="en-GB" dirty="0"/>
            <a:t>Language used by the child is unclear</a:t>
          </a:r>
        </a:p>
      </dgm:t>
    </dgm:pt>
    <dgm:pt modelId="{D85B7CD0-7CDC-4ACE-BD7A-F4A0F186E1ED}" type="parTrans" cxnId="{234501D1-3586-4C4A-9D84-FA165FC693F1}">
      <dgm:prSet/>
      <dgm:spPr/>
      <dgm:t>
        <a:bodyPr/>
        <a:lstStyle/>
        <a:p>
          <a:endParaRPr lang="en-GB"/>
        </a:p>
      </dgm:t>
    </dgm:pt>
    <dgm:pt modelId="{8D8B824A-0951-4464-ABC6-9A815506A31B}" type="sibTrans" cxnId="{234501D1-3586-4C4A-9D84-FA165FC693F1}">
      <dgm:prSet/>
      <dgm:spPr/>
      <dgm:t>
        <a:bodyPr/>
        <a:lstStyle/>
        <a:p>
          <a:endParaRPr lang="en-GB"/>
        </a:p>
      </dgm:t>
    </dgm:pt>
    <dgm:pt modelId="{5073D3A3-5B0A-4FC5-87A7-7C116DCFB9B8}">
      <dgm:prSet/>
      <dgm:spPr/>
      <dgm:t>
        <a:bodyPr/>
        <a:lstStyle/>
        <a:p>
          <a:r>
            <a:rPr lang="en-GB" dirty="0"/>
            <a:t>Challenging family / Good family</a:t>
          </a:r>
        </a:p>
      </dgm:t>
    </dgm:pt>
    <dgm:pt modelId="{60C8CA79-676F-40E2-9103-A81342C46C00}" type="parTrans" cxnId="{60E01F9C-DD1E-45B4-BE7D-C3D8688381F3}">
      <dgm:prSet/>
      <dgm:spPr/>
      <dgm:t>
        <a:bodyPr/>
        <a:lstStyle/>
        <a:p>
          <a:endParaRPr lang="en-GB"/>
        </a:p>
      </dgm:t>
    </dgm:pt>
    <dgm:pt modelId="{64C232AC-BB3C-4074-A995-B2B97C29575E}" type="sibTrans" cxnId="{60E01F9C-DD1E-45B4-BE7D-C3D8688381F3}">
      <dgm:prSet/>
      <dgm:spPr/>
      <dgm:t>
        <a:bodyPr/>
        <a:lstStyle/>
        <a:p>
          <a:endParaRPr lang="en-GB"/>
        </a:p>
      </dgm:t>
    </dgm:pt>
    <dgm:pt modelId="{8C7AF2AB-103F-4102-99B9-0BAE2E58B63E}" type="pres">
      <dgm:prSet presAssocID="{695DEBFF-C961-4BC6-86E6-0FD7D2B5A4D1}" presName="Name0" presStyleCnt="0">
        <dgm:presLayoutVars>
          <dgm:dir/>
          <dgm:animLvl val="lvl"/>
          <dgm:resizeHandles val="exact"/>
        </dgm:presLayoutVars>
      </dgm:prSet>
      <dgm:spPr/>
    </dgm:pt>
    <dgm:pt modelId="{6C03C349-BC94-4F9D-92F4-DE108594EC58}" type="pres">
      <dgm:prSet presAssocID="{D7EF8E85-93B9-4A6B-8502-D717C6D7D9D9}" presName="composite" presStyleCnt="0"/>
      <dgm:spPr/>
    </dgm:pt>
    <dgm:pt modelId="{4AD05120-5258-4DF1-A5C9-04A120355276}" type="pres">
      <dgm:prSet presAssocID="{D7EF8E85-93B9-4A6B-8502-D717C6D7D9D9}" presName="parTx" presStyleLbl="alignNode1" presStyleIdx="0" presStyleCnt="3">
        <dgm:presLayoutVars>
          <dgm:chMax val="0"/>
          <dgm:chPref val="0"/>
          <dgm:bulletEnabled val="1"/>
        </dgm:presLayoutVars>
      </dgm:prSet>
      <dgm:spPr/>
    </dgm:pt>
    <dgm:pt modelId="{175BD18A-7FA2-4DD7-AA42-162E6666E049}" type="pres">
      <dgm:prSet presAssocID="{D7EF8E85-93B9-4A6B-8502-D717C6D7D9D9}" presName="desTx" presStyleLbl="alignAccFollowNode1" presStyleIdx="0" presStyleCnt="3">
        <dgm:presLayoutVars>
          <dgm:bulletEnabled val="1"/>
        </dgm:presLayoutVars>
      </dgm:prSet>
      <dgm:spPr/>
    </dgm:pt>
    <dgm:pt modelId="{64926B6F-93C3-4A36-8B36-56899E7B4118}" type="pres">
      <dgm:prSet presAssocID="{51D26ED7-6F21-45FC-A255-B06293906F43}" presName="space" presStyleCnt="0"/>
      <dgm:spPr/>
    </dgm:pt>
    <dgm:pt modelId="{76029595-0BF1-4F5A-B96E-499E1222BD7D}" type="pres">
      <dgm:prSet presAssocID="{081E0E56-79F2-4EDE-BDED-678EC253207D}" presName="composite" presStyleCnt="0"/>
      <dgm:spPr/>
    </dgm:pt>
    <dgm:pt modelId="{59B79190-9416-4E2B-92C7-DB73827BF83A}" type="pres">
      <dgm:prSet presAssocID="{081E0E56-79F2-4EDE-BDED-678EC253207D}" presName="parTx" presStyleLbl="alignNode1" presStyleIdx="1" presStyleCnt="3">
        <dgm:presLayoutVars>
          <dgm:chMax val="0"/>
          <dgm:chPref val="0"/>
          <dgm:bulletEnabled val="1"/>
        </dgm:presLayoutVars>
      </dgm:prSet>
      <dgm:spPr/>
    </dgm:pt>
    <dgm:pt modelId="{F171A86A-9290-4A39-8CEA-63C91F7D63C5}" type="pres">
      <dgm:prSet presAssocID="{081E0E56-79F2-4EDE-BDED-678EC253207D}" presName="desTx" presStyleLbl="alignAccFollowNode1" presStyleIdx="1" presStyleCnt="3">
        <dgm:presLayoutVars>
          <dgm:bulletEnabled val="1"/>
        </dgm:presLayoutVars>
      </dgm:prSet>
      <dgm:spPr/>
    </dgm:pt>
    <dgm:pt modelId="{C99CCE14-4405-4756-8907-F2D6705E2EAC}" type="pres">
      <dgm:prSet presAssocID="{E7F3689C-81C8-4044-A627-3AC9A8332352}" presName="space" presStyleCnt="0"/>
      <dgm:spPr/>
    </dgm:pt>
    <dgm:pt modelId="{9FFEBA76-FEFD-4775-9FAE-225686456567}" type="pres">
      <dgm:prSet presAssocID="{D6C71900-1ED7-4CD1-A427-81EA63C24A9E}" presName="composite" presStyleCnt="0"/>
      <dgm:spPr/>
    </dgm:pt>
    <dgm:pt modelId="{F4B6D9B2-5FAE-45B7-B982-A736A4D4B974}" type="pres">
      <dgm:prSet presAssocID="{D6C71900-1ED7-4CD1-A427-81EA63C24A9E}" presName="parTx" presStyleLbl="alignNode1" presStyleIdx="2" presStyleCnt="3">
        <dgm:presLayoutVars>
          <dgm:chMax val="0"/>
          <dgm:chPref val="0"/>
          <dgm:bulletEnabled val="1"/>
        </dgm:presLayoutVars>
      </dgm:prSet>
      <dgm:spPr/>
    </dgm:pt>
    <dgm:pt modelId="{70F75F5E-47E8-447C-969D-8BA70D04217E}" type="pres">
      <dgm:prSet presAssocID="{D6C71900-1ED7-4CD1-A427-81EA63C24A9E}" presName="desTx" presStyleLbl="alignAccFollowNode1" presStyleIdx="2" presStyleCnt="3">
        <dgm:presLayoutVars>
          <dgm:bulletEnabled val="1"/>
        </dgm:presLayoutVars>
      </dgm:prSet>
      <dgm:spPr/>
    </dgm:pt>
  </dgm:ptLst>
  <dgm:cxnLst>
    <dgm:cxn modelId="{A9CFF805-C5CB-4DE4-8897-E3118B6D55E8}" type="presOf" srcId="{A14C56C9-0087-4086-B899-C7D940A90A15}" destId="{175BD18A-7FA2-4DD7-AA42-162E6666E049}" srcOrd="0" destOrd="3" presId="urn:microsoft.com/office/officeart/2005/8/layout/hList1"/>
    <dgm:cxn modelId="{6A57910A-D07B-489A-9194-527BEA3AE3C5}" srcId="{D6C71900-1ED7-4CD1-A427-81EA63C24A9E}" destId="{7A353FAA-F958-4F07-BF93-1EE9E0B4DCAF}" srcOrd="5" destOrd="0" parTransId="{B974929F-B8C7-4956-B6A5-13055370BC98}" sibTransId="{7F4E6B1A-7906-4651-AA23-F9E90234CDA1}"/>
    <dgm:cxn modelId="{6BD09115-43ED-4DB0-8790-C0C0FC533D75}" type="presOf" srcId="{D94B4CB9-7228-4EC9-AF9A-CCB6B46B0F09}" destId="{175BD18A-7FA2-4DD7-AA42-162E6666E049}" srcOrd="0" destOrd="9" presId="urn:microsoft.com/office/officeart/2005/8/layout/hList1"/>
    <dgm:cxn modelId="{4104CF1B-D7AB-453C-A31B-EE22C35C860E}" srcId="{D7EF8E85-93B9-4A6B-8502-D717C6D7D9D9}" destId="{A438E212-B38E-46F3-8B5F-26A317473206}" srcOrd="7" destOrd="0" parTransId="{62243118-126E-4EDA-A28A-D1DDD704CEA3}" sibTransId="{2D73BBFD-39A3-4CFF-84C8-323E85528E09}"/>
    <dgm:cxn modelId="{94F42E20-5648-4AF8-8661-B5F99F4469C5}" type="presOf" srcId="{B7A7CBE1-A02F-4857-9505-0EAD7CBB751C}" destId="{F171A86A-9290-4A39-8CEA-63C91F7D63C5}" srcOrd="0" destOrd="2" presId="urn:microsoft.com/office/officeart/2005/8/layout/hList1"/>
    <dgm:cxn modelId="{8F5A9A28-F04E-423B-B7C9-8B7CA00B066D}" type="presOf" srcId="{5073D3A3-5B0A-4FC5-87A7-7C116DCFB9B8}" destId="{F171A86A-9290-4A39-8CEA-63C91F7D63C5}" srcOrd="0" destOrd="5" presId="urn:microsoft.com/office/officeart/2005/8/layout/hList1"/>
    <dgm:cxn modelId="{E88E192B-3656-480D-9A1A-AAC7FC7D1AA8}" type="presOf" srcId="{695DEBFF-C961-4BC6-86E6-0FD7D2B5A4D1}" destId="{8C7AF2AB-103F-4102-99B9-0BAE2E58B63E}" srcOrd="0" destOrd="0" presId="urn:microsoft.com/office/officeart/2005/8/layout/hList1"/>
    <dgm:cxn modelId="{3FF6E62B-6F48-406C-9A84-B3EE65BF5DD5}" type="presOf" srcId="{DA98CF52-7F0D-4E08-9DBB-7C1A0A7D17E7}" destId="{70F75F5E-47E8-447C-969D-8BA70D04217E}" srcOrd="0" destOrd="4" presId="urn:microsoft.com/office/officeart/2005/8/layout/hList1"/>
    <dgm:cxn modelId="{19E45C2D-2085-457C-92CD-C254CE46FF19}" srcId="{081E0E56-79F2-4EDE-BDED-678EC253207D}" destId="{10433311-7AC8-455F-82F4-343DC239B2A4}" srcOrd="1" destOrd="0" parTransId="{3B3CA0BF-1FCD-4A29-B19C-1167057FCC6A}" sibTransId="{5A68C438-CB2F-4A3E-9D8D-1CA9E0C01957}"/>
    <dgm:cxn modelId="{ADF0A52D-1DD9-4537-90FA-12B5B8844987}" srcId="{695DEBFF-C961-4BC6-86E6-0FD7D2B5A4D1}" destId="{081E0E56-79F2-4EDE-BDED-678EC253207D}" srcOrd="1" destOrd="0" parTransId="{2888C46C-B29B-4A59-9784-B71C770C0B80}" sibTransId="{E7F3689C-81C8-4044-A627-3AC9A8332352}"/>
    <dgm:cxn modelId="{2EB18F31-5718-4F40-9651-B7E3584851EF}" type="presOf" srcId="{A6E062A3-F857-4C74-B468-FDFDCA325E92}" destId="{175BD18A-7FA2-4DD7-AA42-162E6666E049}" srcOrd="0" destOrd="1" presId="urn:microsoft.com/office/officeart/2005/8/layout/hList1"/>
    <dgm:cxn modelId="{77FAA142-9F5B-4BEE-8DDE-44A02982D595}" type="presOf" srcId="{D7EF8E85-93B9-4A6B-8502-D717C6D7D9D9}" destId="{4AD05120-5258-4DF1-A5C9-04A120355276}" srcOrd="0" destOrd="0" presId="urn:microsoft.com/office/officeart/2005/8/layout/hList1"/>
    <dgm:cxn modelId="{E8D38D44-25ED-4CD6-AF9C-F387D093B708}" srcId="{D6C71900-1ED7-4CD1-A427-81EA63C24A9E}" destId="{1E5CCA95-B151-4DEF-9F15-CC47F555366D}" srcOrd="1" destOrd="0" parTransId="{BD3C081E-FE50-465B-BE38-4C62F46B45C1}" sibTransId="{814B0EE4-16DF-44E2-8F25-96D200CE127A}"/>
    <dgm:cxn modelId="{D47DBD44-1485-41FA-B60A-0AF10CC75091}" srcId="{D6C71900-1ED7-4CD1-A427-81EA63C24A9E}" destId="{532FF336-AC4D-4384-B8F0-D668ED08D3F2}" srcOrd="0" destOrd="0" parTransId="{EEE98FF7-6C01-4AB9-8DFF-608D2C5DDC44}" sibTransId="{58B716C7-9C36-461B-818A-42ABA8522842}"/>
    <dgm:cxn modelId="{59425B46-D871-445E-9CA1-C6C56E020B12}" type="presOf" srcId="{10433311-7AC8-455F-82F4-343DC239B2A4}" destId="{F171A86A-9290-4A39-8CEA-63C91F7D63C5}" srcOrd="0" destOrd="1" presId="urn:microsoft.com/office/officeart/2005/8/layout/hList1"/>
    <dgm:cxn modelId="{AB3B7366-66C3-4442-8E47-0FFC3AC4D982}" srcId="{D7EF8E85-93B9-4A6B-8502-D717C6D7D9D9}" destId="{F7532B99-7A4C-4A0A-8A39-FC6274AB159F}" srcOrd="5" destOrd="0" parTransId="{08CAE224-D645-43CB-980F-AB13F931489A}" sibTransId="{D1035DEC-FC18-497E-9510-0FE22D5C12FF}"/>
    <dgm:cxn modelId="{9795446C-17C7-4632-87BC-AA3F57A70DE8}" srcId="{D7EF8E85-93B9-4A6B-8502-D717C6D7D9D9}" destId="{ED7E34F4-5CF0-435F-8FA0-B8BA240B6A01}" srcOrd="2" destOrd="0" parTransId="{43224714-0698-4CA6-9E98-A0D8F102A5E9}" sibTransId="{E4443E0B-1177-42BB-B90D-AC1CACE4C17C}"/>
    <dgm:cxn modelId="{C384CB6D-13D3-4DFB-BDB4-AFD4D12BA214}" type="presOf" srcId="{1E5CCA95-B151-4DEF-9F15-CC47F555366D}" destId="{70F75F5E-47E8-447C-969D-8BA70D04217E}" srcOrd="0" destOrd="1" presId="urn:microsoft.com/office/officeart/2005/8/layout/hList1"/>
    <dgm:cxn modelId="{209C124E-7EF8-44FB-83EE-BD3CC45F37D7}" srcId="{695DEBFF-C961-4BC6-86E6-0FD7D2B5A4D1}" destId="{D6C71900-1ED7-4CD1-A427-81EA63C24A9E}" srcOrd="2" destOrd="0" parTransId="{FFC3C676-C0A3-4CFC-B589-966A14FC8E09}" sibTransId="{507B29AC-DB98-4495-B46C-B65B5EA69662}"/>
    <dgm:cxn modelId="{B2A89C72-EE2C-47C4-93B3-2C87823B2B29}" srcId="{081E0E56-79F2-4EDE-BDED-678EC253207D}" destId="{B8DC357A-9663-4402-A525-8BFC4AF795BD}" srcOrd="3" destOrd="0" parTransId="{BDD064F7-E444-441E-A158-FE3442D9A0F9}" sibTransId="{B83DF0A7-FDEF-46A3-8F33-C8048350E3DC}"/>
    <dgm:cxn modelId="{57C8C175-22C3-4AE8-96D1-E20EBB5101A0}" type="presOf" srcId="{C253CEDB-532F-47CA-B8A1-67ACBF1AF6B9}" destId="{175BD18A-7FA2-4DD7-AA42-162E6666E049}" srcOrd="0" destOrd="4" presId="urn:microsoft.com/office/officeart/2005/8/layout/hList1"/>
    <dgm:cxn modelId="{CFFAFE78-66DA-4B54-9B7E-35101B418FB5}" type="presOf" srcId="{F7532B99-7A4C-4A0A-8A39-FC6274AB159F}" destId="{175BD18A-7FA2-4DD7-AA42-162E6666E049}" srcOrd="0" destOrd="5" presId="urn:microsoft.com/office/officeart/2005/8/layout/hList1"/>
    <dgm:cxn modelId="{3E101B59-A604-4FC0-8DC1-14BD43272BBF}" type="presOf" srcId="{ED7E34F4-5CF0-435F-8FA0-B8BA240B6A01}" destId="{175BD18A-7FA2-4DD7-AA42-162E6666E049}" srcOrd="0" destOrd="2" presId="urn:microsoft.com/office/officeart/2005/8/layout/hList1"/>
    <dgm:cxn modelId="{BD7B0E5A-6B16-4FB6-B8F6-9FEC97923869}" type="presOf" srcId="{D6C71900-1ED7-4CD1-A427-81EA63C24A9E}" destId="{F4B6D9B2-5FAE-45B7-B982-A736A4D4B974}" srcOrd="0" destOrd="0" presId="urn:microsoft.com/office/officeart/2005/8/layout/hList1"/>
    <dgm:cxn modelId="{1C403280-D133-4256-8ECE-3639B025EC8A}" srcId="{D7EF8E85-93B9-4A6B-8502-D717C6D7D9D9}" destId="{D778DBFB-66CB-4672-B0D2-E34FA89FE4F9}" srcOrd="8" destOrd="0" parTransId="{3BD81511-F363-4B8E-8CB7-F0F625B688F1}" sibTransId="{955F08FC-1CC6-4DAB-BEBB-B02ABD45884E}"/>
    <dgm:cxn modelId="{C2330382-8A8F-4648-9783-2057F0A49D3C}" type="presOf" srcId="{9E42F84D-0B7B-4FBC-B5E9-6B51D4648F6B}" destId="{175BD18A-7FA2-4DD7-AA42-162E6666E049}" srcOrd="0" destOrd="0" presId="urn:microsoft.com/office/officeart/2005/8/layout/hList1"/>
    <dgm:cxn modelId="{FBC18789-436C-47EC-8372-71E9F0FB57DA}" type="presOf" srcId="{D778DBFB-66CB-4672-B0D2-E34FA89FE4F9}" destId="{175BD18A-7FA2-4DD7-AA42-162E6666E049}" srcOrd="0" destOrd="8" presId="urn:microsoft.com/office/officeart/2005/8/layout/hList1"/>
    <dgm:cxn modelId="{5223198D-0041-4EC2-87B6-FB8CB3128793}" srcId="{D7EF8E85-93B9-4A6B-8502-D717C6D7D9D9}" destId="{9E42F84D-0B7B-4FBC-B5E9-6B51D4648F6B}" srcOrd="0" destOrd="0" parTransId="{7DB0ABE7-8C29-45F8-8A4E-746E64E05B40}" sibTransId="{AA2D1EA7-86FA-4292-9E3D-724B6CE4A27F}"/>
    <dgm:cxn modelId="{A08E7594-E7D4-48BA-AC2D-C047180B1D54}" srcId="{D7EF8E85-93B9-4A6B-8502-D717C6D7D9D9}" destId="{A6E062A3-F857-4C74-B468-FDFDCA325E92}" srcOrd="1" destOrd="0" parTransId="{7D45C866-BEDD-45ED-8E06-10D4ECE36845}" sibTransId="{268D89B1-7320-47BD-AB06-7F4AC88E8162}"/>
    <dgm:cxn modelId="{4EC19294-F8AE-48AD-B91B-98DCB8E07E22}" type="presOf" srcId="{A438E212-B38E-46F3-8B5F-26A317473206}" destId="{175BD18A-7FA2-4DD7-AA42-162E6666E049}" srcOrd="0" destOrd="7" presId="urn:microsoft.com/office/officeart/2005/8/layout/hList1"/>
    <dgm:cxn modelId="{CC874C9A-9E69-4D5C-A73A-568101CDDE4F}" srcId="{081E0E56-79F2-4EDE-BDED-678EC253207D}" destId="{2A6DF322-9B91-4E2E-8198-4C01EC8B8972}" srcOrd="0" destOrd="0" parTransId="{55F5E4BC-98A2-4910-93B8-A63AB4E134C1}" sibTransId="{60FEC0EC-3469-4966-B789-7155D4F922A3}"/>
    <dgm:cxn modelId="{60E01F9C-DD1E-45B4-BE7D-C3D8688381F3}" srcId="{081E0E56-79F2-4EDE-BDED-678EC253207D}" destId="{5073D3A3-5B0A-4FC5-87A7-7C116DCFB9B8}" srcOrd="5" destOrd="0" parTransId="{60C8CA79-676F-40E2-9103-A81342C46C00}" sibTransId="{64C232AC-BB3C-4074-A995-B2B97C29575E}"/>
    <dgm:cxn modelId="{15FD749E-A9E5-4CCB-9BF8-9956CC0ED779}" srcId="{D6C71900-1ED7-4CD1-A427-81EA63C24A9E}" destId="{1FE84647-C9F3-456E-A931-17EA3E946560}" srcOrd="3" destOrd="0" parTransId="{10B32D02-30E6-48FB-991A-A9CC72D8013F}" sibTransId="{FCD01B84-550B-44A6-B340-312145F9CC1F}"/>
    <dgm:cxn modelId="{A3146A9F-463C-4596-A048-BDED31D568E3}" srcId="{D6C71900-1ED7-4CD1-A427-81EA63C24A9E}" destId="{6CAECD84-410F-408A-A063-FD81FEBFE26F}" srcOrd="2" destOrd="0" parTransId="{99E836FF-BF8D-4635-9890-05D933CD6E18}" sibTransId="{C1BCB33F-CA81-4FFE-B83D-2BC801E99E36}"/>
    <dgm:cxn modelId="{22DD12A9-9073-4DB1-BD71-DBC8B722AE80}" type="presOf" srcId="{B8DC357A-9663-4402-A525-8BFC4AF795BD}" destId="{F171A86A-9290-4A39-8CEA-63C91F7D63C5}" srcOrd="0" destOrd="3" presId="urn:microsoft.com/office/officeart/2005/8/layout/hList1"/>
    <dgm:cxn modelId="{7698E7B6-9511-48A0-A190-53125FDECA3E}" type="presOf" srcId="{7A353FAA-F958-4F07-BF93-1EE9E0B4DCAF}" destId="{70F75F5E-47E8-447C-969D-8BA70D04217E}" srcOrd="0" destOrd="5" presId="urn:microsoft.com/office/officeart/2005/8/layout/hList1"/>
    <dgm:cxn modelId="{7E1C94BB-A273-4A23-B87F-9CD4D2BDAF3E}" srcId="{D7EF8E85-93B9-4A6B-8502-D717C6D7D9D9}" destId="{C253CEDB-532F-47CA-B8A1-67ACBF1AF6B9}" srcOrd="4" destOrd="0" parTransId="{86A9BB14-10A5-429B-8C26-8ED429C6C7E0}" sibTransId="{AF2FCC87-4F20-4663-AEC9-C25249E4F725}"/>
    <dgm:cxn modelId="{A5CF51C9-A9C7-4C2A-A0EA-7D9A06DE9C26}" srcId="{D6C71900-1ED7-4CD1-A427-81EA63C24A9E}" destId="{DA98CF52-7F0D-4E08-9DBB-7C1A0A7D17E7}" srcOrd="4" destOrd="0" parTransId="{B6385789-0C42-4D1C-9E95-EE7F380A3151}" sibTransId="{09214F7B-17EB-45E6-8BA6-7EAB64B3B6B0}"/>
    <dgm:cxn modelId="{D6097DC9-F497-4BE9-B87B-124F3A1FA1F9}" type="presOf" srcId="{6CAECD84-410F-408A-A063-FD81FEBFE26F}" destId="{70F75F5E-47E8-447C-969D-8BA70D04217E}" srcOrd="0" destOrd="2" presId="urn:microsoft.com/office/officeart/2005/8/layout/hList1"/>
    <dgm:cxn modelId="{6178AED0-38F7-43D2-AF15-9E6AFF089A21}" type="presOf" srcId="{1EBE07F5-0789-4148-9D88-ABCE1EB93F4C}" destId="{175BD18A-7FA2-4DD7-AA42-162E6666E049}" srcOrd="0" destOrd="6" presId="urn:microsoft.com/office/officeart/2005/8/layout/hList1"/>
    <dgm:cxn modelId="{234501D1-3586-4C4A-9D84-FA165FC693F1}" srcId="{081E0E56-79F2-4EDE-BDED-678EC253207D}" destId="{AF385C8D-E48D-44D5-AB03-D3B7E11C0EAC}" srcOrd="4" destOrd="0" parTransId="{D85B7CD0-7CDC-4ACE-BD7A-F4A0F186E1ED}" sibTransId="{8D8B824A-0951-4464-ABC6-9A815506A31B}"/>
    <dgm:cxn modelId="{038502D9-6E73-491A-A42B-FF093CCFC299}" type="presOf" srcId="{2A6DF322-9B91-4E2E-8198-4C01EC8B8972}" destId="{F171A86A-9290-4A39-8CEA-63C91F7D63C5}" srcOrd="0" destOrd="0" presId="urn:microsoft.com/office/officeart/2005/8/layout/hList1"/>
    <dgm:cxn modelId="{FB947DD9-B7C5-45DC-B564-61A90EE16413}" srcId="{D7EF8E85-93B9-4A6B-8502-D717C6D7D9D9}" destId="{1EBE07F5-0789-4148-9D88-ABCE1EB93F4C}" srcOrd="6" destOrd="0" parTransId="{38B8B3CD-A3AB-434D-B11F-0B401A96FF40}" sibTransId="{EDEDC2E9-7FE6-4D91-B65E-851444D9EBDA}"/>
    <dgm:cxn modelId="{424FA8DF-03CB-46ED-856C-F5A625897150}" srcId="{695DEBFF-C961-4BC6-86E6-0FD7D2B5A4D1}" destId="{D7EF8E85-93B9-4A6B-8502-D717C6D7D9D9}" srcOrd="0" destOrd="0" parTransId="{CDF17437-2A2B-48FF-8521-252DB0FC68E2}" sibTransId="{51D26ED7-6F21-45FC-A255-B06293906F43}"/>
    <dgm:cxn modelId="{EA08D8E1-ED78-4C51-8A2E-2166F44D7AF6}" type="presOf" srcId="{532FF336-AC4D-4384-B8F0-D668ED08D3F2}" destId="{70F75F5E-47E8-447C-969D-8BA70D04217E}" srcOrd="0" destOrd="0" presId="urn:microsoft.com/office/officeart/2005/8/layout/hList1"/>
    <dgm:cxn modelId="{3C5A62E7-D887-4611-838F-180FE9E535EA}" type="presOf" srcId="{1FE84647-C9F3-456E-A931-17EA3E946560}" destId="{70F75F5E-47E8-447C-969D-8BA70D04217E}" srcOrd="0" destOrd="3" presId="urn:microsoft.com/office/officeart/2005/8/layout/hList1"/>
    <dgm:cxn modelId="{E5A554ED-3B13-4CC0-9A91-8AFC9ADC3101}" srcId="{D7EF8E85-93B9-4A6B-8502-D717C6D7D9D9}" destId="{D94B4CB9-7228-4EC9-AF9A-CCB6B46B0F09}" srcOrd="9" destOrd="0" parTransId="{2D10E581-F11F-4817-ABDC-53B337764D53}" sibTransId="{F424CD2E-597A-4DA6-95B0-2F81747189DA}"/>
    <dgm:cxn modelId="{4D4E78F7-01C1-4BED-9BB3-BA4A8F5074E0}" srcId="{081E0E56-79F2-4EDE-BDED-678EC253207D}" destId="{B7A7CBE1-A02F-4857-9505-0EAD7CBB751C}" srcOrd="2" destOrd="0" parTransId="{D7674CE2-B16F-494D-AB8A-2CE04BE0CAAB}" sibTransId="{2F8F1A86-BFFB-4BC2-9AB9-A5A998DB6944}"/>
    <dgm:cxn modelId="{A12E53F9-8F35-4EE1-95A3-A0822343A3B4}" type="presOf" srcId="{AF385C8D-E48D-44D5-AB03-D3B7E11C0EAC}" destId="{F171A86A-9290-4A39-8CEA-63C91F7D63C5}" srcOrd="0" destOrd="4" presId="urn:microsoft.com/office/officeart/2005/8/layout/hList1"/>
    <dgm:cxn modelId="{62A6DEFD-633F-40F5-9CCE-42C373AB8495}" srcId="{D7EF8E85-93B9-4A6B-8502-D717C6D7D9D9}" destId="{A14C56C9-0087-4086-B899-C7D940A90A15}" srcOrd="3" destOrd="0" parTransId="{2535276E-1F0B-47FD-A070-B13F4AF1C884}" sibTransId="{B08E8BFA-4639-4CC0-80E0-98C2909EB246}"/>
    <dgm:cxn modelId="{5F7090FE-C210-4819-80F4-91EE28C500B7}" type="presOf" srcId="{081E0E56-79F2-4EDE-BDED-678EC253207D}" destId="{59B79190-9416-4E2B-92C7-DB73827BF83A}" srcOrd="0" destOrd="0" presId="urn:microsoft.com/office/officeart/2005/8/layout/hList1"/>
    <dgm:cxn modelId="{BEC2B0F2-CE84-4ED1-8F98-7626477FDD55}" type="presParOf" srcId="{8C7AF2AB-103F-4102-99B9-0BAE2E58B63E}" destId="{6C03C349-BC94-4F9D-92F4-DE108594EC58}" srcOrd="0" destOrd="0" presId="urn:microsoft.com/office/officeart/2005/8/layout/hList1"/>
    <dgm:cxn modelId="{B350EAAC-82C6-439F-8D14-07D50145738E}" type="presParOf" srcId="{6C03C349-BC94-4F9D-92F4-DE108594EC58}" destId="{4AD05120-5258-4DF1-A5C9-04A120355276}" srcOrd="0" destOrd="0" presId="urn:microsoft.com/office/officeart/2005/8/layout/hList1"/>
    <dgm:cxn modelId="{E784E4FF-72FB-4812-A640-89AFA582D6A4}" type="presParOf" srcId="{6C03C349-BC94-4F9D-92F4-DE108594EC58}" destId="{175BD18A-7FA2-4DD7-AA42-162E6666E049}" srcOrd="1" destOrd="0" presId="urn:microsoft.com/office/officeart/2005/8/layout/hList1"/>
    <dgm:cxn modelId="{2BBC59C7-4F9D-4394-9AA7-083EAF606ECD}" type="presParOf" srcId="{8C7AF2AB-103F-4102-99B9-0BAE2E58B63E}" destId="{64926B6F-93C3-4A36-8B36-56899E7B4118}" srcOrd="1" destOrd="0" presId="urn:microsoft.com/office/officeart/2005/8/layout/hList1"/>
    <dgm:cxn modelId="{076C4010-7026-4E95-AF3B-618E3B4F4E7A}" type="presParOf" srcId="{8C7AF2AB-103F-4102-99B9-0BAE2E58B63E}" destId="{76029595-0BF1-4F5A-B96E-499E1222BD7D}" srcOrd="2" destOrd="0" presId="urn:microsoft.com/office/officeart/2005/8/layout/hList1"/>
    <dgm:cxn modelId="{61F12656-8910-4DD0-BB1B-41EFDB123CEF}" type="presParOf" srcId="{76029595-0BF1-4F5A-B96E-499E1222BD7D}" destId="{59B79190-9416-4E2B-92C7-DB73827BF83A}" srcOrd="0" destOrd="0" presId="urn:microsoft.com/office/officeart/2005/8/layout/hList1"/>
    <dgm:cxn modelId="{C615FDAA-3E70-4E75-93DB-E942E51C84C7}" type="presParOf" srcId="{76029595-0BF1-4F5A-B96E-499E1222BD7D}" destId="{F171A86A-9290-4A39-8CEA-63C91F7D63C5}" srcOrd="1" destOrd="0" presId="urn:microsoft.com/office/officeart/2005/8/layout/hList1"/>
    <dgm:cxn modelId="{E67A4F46-B821-41E0-B98E-3AD9A59B6554}" type="presParOf" srcId="{8C7AF2AB-103F-4102-99B9-0BAE2E58B63E}" destId="{C99CCE14-4405-4756-8907-F2D6705E2EAC}" srcOrd="3" destOrd="0" presId="urn:microsoft.com/office/officeart/2005/8/layout/hList1"/>
    <dgm:cxn modelId="{5B45A669-26DE-4E3D-B20F-DC1FC849CBC2}" type="presParOf" srcId="{8C7AF2AB-103F-4102-99B9-0BAE2E58B63E}" destId="{9FFEBA76-FEFD-4775-9FAE-225686456567}" srcOrd="4" destOrd="0" presId="urn:microsoft.com/office/officeart/2005/8/layout/hList1"/>
    <dgm:cxn modelId="{82823E87-642F-4A24-8B4A-03F66CFDEE03}" type="presParOf" srcId="{9FFEBA76-FEFD-4775-9FAE-225686456567}" destId="{F4B6D9B2-5FAE-45B7-B982-A736A4D4B974}" srcOrd="0" destOrd="0" presId="urn:microsoft.com/office/officeart/2005/8/layout/hList1"/>
    <dgm:cxn modelId="{4D5137B6-A4F2-4853-A013-86452FE73360}" type="presParOf" srcId="{9FFEBA76-FEFD-4775-9FAE-225686456567}" destId="{70F75F5E-47E8-447C-969D-8BA70D04217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F6B984F-097F-4F2E-9E27-4AB1EA8ECCE6}" type="doc">
      <dgm:prSet loTypeId="urn:microsoft.com/office/officeart/2005/8/layout/chevron2" loCatId="process" qsTypeId="urn:microsoft.com/office/officeart/2005/8/quickstyle/simple3" qsCatId="simple" csTypeId="urn:microsoft.com/office/officeart/2005/8/colors/colorful4" csCatId="colorful" phldr="1"/>
      <dgm:spPr/>
      <dgm:t>
        <a:bodyPr/>
        <a:lstStyle/>
        <a:p>
          <a:endParaRPr lang="en-GB"/>
        </a:p>
      </dgm:t>
    </dgm:pt>
    <dgm:pt modelId="{51E3C0AC-20EA-4167-A714-F35CB11578A9}">
      <dgm:prSet phldrT="[Text]"/>
      <dgm:spPr/>
      <dgm:t>
        <a:bodyPr/>
        <a:lstStyle/>
        <a:p>
          <a:r>
            <a:rPr lang="en-GB" b="1" dirty="0"/>
            <a:t>Respond</a:t>
          </a:r>
        </a:p>
      </dgm:t>
    </dgm:pt>
    <dgm:pt modelId="{66213F75-1FE3-440A-AB71-AD8FDCEBC4B8}" type="parTrans" cxnId="{C37F7B5C-17EB-49FB-8685-C7ED823F661E}">
      <dgm:prSet/>
      <dgm:spPr/>
      <dgm:t>
        <a:bodyPr/>
        <a:lstStyle/>
        <a:p>
          <a:endParaRPr lang="en-GB"/>
        </a:p>
      </dgm:t>
    </dgm:pt>
    <dgm:pt modelId="{464268E1-E7EE-4A97-A97B-4D7348EF4188}" type="sibTrans" cxnId="{C37F7B5C-17EB-49FB-8685-C7ED823F661E}">
      <dgm:prSet/>
      <dgm:spPr/>
      <dgm:t>
        <a:bodyPr/>
        <a:lstStyle/>
        <a:p>
          <a:endParaRPr lang="en-GB"/>
        </a:p>
      </dgm:t>
    </dgm:pt>
    <dgm:pt modelId="{AD88219C-EFB8-428B-94EA-8C0C748B29B0}">
      <dgm:prSet phldrT="[Text]"/>
      <dgm:spPr/>
      <dgm:t>
        <a:bodyPr/>
        <a:lstStyle/>
        <a:p>
          <a:r>
            <a:rPr lang="en-GB" b="1" dirty="0"/>
            <a:t>Respond</a:t>
          </a:r>
          <a:r>
            <a:rPr lang="en-GB" dirty="0"/>
            <a:t> calmly</a:t>
          </a:r>
        </a:p>
      </dgm:t>
    </dgm:pt>
    <dgm:pt modelId="{9D1D17D4-098E-484A-B5CF-C69F578945EA}" type="parTrans" cxnId="{F690F6B1-BB16-4322-9D47-E1FDA7A51E78}">
      <dgm:prSet/>
      <dgm:spPr/>
      <dgm:t>
        <a:bodyPr/>
        <a:lstStyle/>
        <a:p>
          <a:endParaRPr lang="en-GB"/>
        </a:p>
      </dgm:t>
    </dgm:pt>
    <dgm:pt modelId="{8D7F4936-E695-4BD1-9218-52356C03D0CE}" type="sibTrans" cxnId="{F690F6B1-BB16-4322-9D47-E1FDA7A51E78}">
      <dgm:prSet/>
      <dgm:spPr/>
      <dgm:t>
        <a:bodyPr/>
        <a:lstStyle/>
        <a:p>
          <a:endParaRPr lang="en-GB"/>
        </a:p>
      </dgm:t>
    </dgm:pt>
    <dgm:pt modelId="{DC25F0CF-AD4F-483A-89DC-D835260BF272}">
      <dgm:prSet phldrT="[Text]"/>
      <dgm:spPr/>
      <dgm:t>
        <a:bodyPr/>
        <a:lstStyle/>
        <a:p>
          <a:r>
            <a:rPr lang="en-GB" b="1" dirty="0"/>
            <a:t>Report</a:t>
          </a:r>
        </a:p>
      </dgm:t>
    </dgm:pt>
    <dgm:pt modelId="{2EC27483-D4CA-40BF-9EB0-99D3AE3FF613}" type="parTrans" cxnId="{6E135E00-C0B0-408C-A835-4609DE8911CB}">
      <dgm:prSet/>
      <dgm:spPr/>
      <dgm:t>
        <a:bodyPr/>
        <a:lstStyle/>
        <a:p>
          <a:endParaRPr lang="en-GB"/>
        </a:p>
      </dgm:t>
    </dgm:pt>
    <dgm:pt modelId="{64CC963F-1D48-4B80-8224-5BB41DE3ADA4}" type="sibTrans" cxnId="{6E135E00-C0B0-408C-A835-4609DE8911CB}">
      <dgm:prSet/>
      <dgm:spPr/>
      <dgm:t>
        <a:bodyPr/>
        <a:lstStyle/>
        <a:p>
          <a:endParaRPr lang="en-GB"/>
        </a:p>
      </dgm:t>
    </dgm:pt>
    <dgm:pt modelId="{B4357D6C-BD74-48EF-92E3-3E25013AB05C}">
      <dgm:prSet phldrT="[Text]"/>
      <dgm:spPr/>
      <dgm:t>
        <a:bodyPr/>
        <a:lstStyle/>
        <a:p>
          <a:r>
            <a:rPr lang="en-GB" b="1" dirty="0"/>
            <a:t>Report</a:t>
          </a:r>
          <a:r>
            <a:rPr lang="en-GB" dirty="0"/>
            <a:t> to nominated safeguarding officer / statutory agencies </a:t>
          </a:r>
        </a:p>
      </dgm:t>
    </dgm:pt>
    <dgm:pt modelId="{C1F09014-CE9D-4580-9EFA-361B391AD807}" type="parTrans" cxnId="{DF0D028D-D3FD-4971-B35E-26C19B4CBED2}">
      <dgm:prSet/>
      <dgm:spPr/>
      <dgm:t>
        <a:bodyPr/>
        <a:lstStyle/>
        <a:p>
          <a:endParaRPr lang="en-GB"/>
        </a:p>
      </dgm:t>
    </dgm:pt>
    <dgm:pt modelId="{DD3E66AB-4D07-40CC-8163-A68F8E85B0A9}" type="sibTrans" cxnId="{DF0D028D-D3FD-4971-B35E-26C19B4CBED2}">
      <dgm:prSet/>
      <dgm:spPr/>
      <dgm:t>
        <a:bodyPr/>
        <a:lstStyle/>
        <a:p>
          <a:endParaRPr lang="en-GB"/>
        </a:p>
      </dgm:t>
    </dgm:pt>
    <dgm:pt modelId="{FB0E4215-8064-4A06-AB98-EB8B0CAA02B8}">
      <dgm:prSet phldrT="[Text]"/>
      <dgm:spPr/>
      <dgm:t>
        <a:bodyPr/>
        <a:lstStyle/>
        <a:p>
          <a:r>
            <a:rPr lang="en-GB" b="1" dirty="0"/>
            <a:t>Record</a:t>
          </a:r>
        </a:p>
      </dgm:t>
    </dgm:pt>
    <dgm:pt modelId="{6C980296-1F26-4A1A-97EB-7D396314A3AA}" type="parTrans" cxnId="{AC8B8CAD-C6D1-4FE7-A687-6BB2C45D1B2B}">
      <dgm:prSet/>
      <dgm:spPr/>
      <dgm:t>
        <a:bodyPr/>
        <a:lstStyle/>
        <a:p>
          <a:endParaRPr lang="en-GB"/>
        </a:p>
      </dgm:t>
    </dgm:pt>
    <dgm:pt modelId="{E3233A68-9500-4DB7-A955-9568FAA9C684}" type="sibTrans" cxnId="{AC8B8CAD-C6D1-4FE7-A687-6BB2C45D1B2B}">
      <dgm:prSet/>
      <dgm:spPr/>
      <dgm:t>
        <a:bodyPr/>
        <a:lstStyle/>
        <a:p>
          <a:endParaRPr lang="en-GB"/>
        </a:p>
      </dgm:t>
    </dgm:pt>
    <dgm:pt modelId="{17F24055-90C7-470B-9D2E-0AB0E815E716}">
      <dgm:prSet phldrT="[Text]"/>
      <dgm:spPr/>
      <dgm:t>
        <a:bodyPr/>
        <a:lstStyle/>
        <a:p>
          <a:r>
            <a:rPr lang="en-GB" b="1" dirty="0"/>
            <a:t>Record</a:t>
          </a:r>
          <a:r>
            <a:rPr lang="en-GB" dirty="0"/>
            <a:t> and date information gathered</a:t>
          </a:r>
        </a:p>
      </dgm:t>
    </dgm:pt>
    <dgm:pt modelId="{0323BB46-6F5D-40DF-A042-F06F8A24F9C9}" type="parTrans" cxnId="{79E10AE7-3787-4DCB-BF25-C2419D407201}">
      <dgm:prSet/>
      <dgm:spPr/>
      <dgm:t>
        <a:bodyPr/>
        <a:lstStyle/>
        <a:p>
          <a:endParaRPr lang="en-GB"/>
        </a:p>
      </dgm:t>
    </dgm:pt>
    <dgm:pt modelId="{8C769228-6AD4-4DF2-8128-D65DA59C9949}" type="sibTrans" cxnId="{79E10AE7-3787-4DCB-BF25-C2419D407201}">
      <dgm:prSet/>
      <dgm:spPr/>
      <dgm:t>
        <a:bodyPr/>
        <a:lstStyle/>
        <a:p>
          <a:endParaRPr lang="en-GB"/>
        </a:p>
      </dgm:t>
    </dgm:pt>
    <dgm:pt modelId="{53EB677D-F136-4798-848A-3320D0FA3566}">
      <dgm:prSet/>
      <dgm:spPr/>
      <dgm:t>
        <a:bodyPr/>
        <a:lstStyle/>
        <a:p>
          <a:r>
            <a:rPr lang="en-GB" dirty="0"/>
            <a:t>Reassure the person they have done the right thing in asking for help</a:t>
          </a:r>
        </a:p>
      </dgm:t>
    </dgm:pt>
    <dgm:pt modelId="{9FC7865A-FAB6-41FA-BD2A-70F798573DB4}" type="parTrans" cxnId="{02C4AD8F-CCC1-4E87-8515-92A0ABB372B8}">
      <dgm:prSet/>
      <dgm:spPr/>
      <dgm:t>
        <a:bodyPr/>
        <a:lstStyle/>
        <a:p>
          <a:endParaRPr lang="en-GB"/>
        </a:p>
      </dgm:t>
    </dgm:pt>
    <dgm:pt modelId="{5684E39C-E9E9-4D50-B2BE-B6A85186EE6C}" type="sibTrans" cxnId="{02C4AD8F-CCC1-4E87-8515-92A0ABB372B8}">
      <dgm:prSet/>
      <dgm:spPr/>
      <dgm:t>
        <a:bodyPr/>
        <a:lstStyle/>
        <a:p>
          <a:endParaRPr lang="en-GB"/>
        </a:p>
      </dgm:t>
    </dgm:pt>
    <dgm:pt modelId="{4B11A06E-1F82-4E28-84BB-9E7BD50CD37D}">
      <dgm:prSet/>
      <dgm:spPr/>
      <dgm:t>
        <a:bodyPr/>
        <a:lstStyle/>
        <a:p>
          <a:r>
            <a:rPr lang="en-GB" dirty="0"/>
            <a:t>Follow guidelines and protocols</a:t>
          </a:r>
        </a:p>
      </dgm:t>
    </dgm:pt>
    <dgm:pt modelId="{6B088484-9E6D-4B38-8C21-C3427E41AB98}" type="parTrans" cxnId="{D9EA904C-3547-4655-B738-1BB7543BC9CA}">
      <dgm:prSet/>
      <dgm:spPr/>
      <dgm:t>
        <a:bodyPr/>
        <a:lstStyle/>
        <a:p>
          <a:endParaRPr lang="en-GB"/>
        </a:p>
      </dgm:t>
    </dgm:pt>
    <dgm:pt modelId="{1D686BAB-0375-4ECB-B0FA-BDE1080BDA9A}" type="sibTrans" cxnId="{D9EA904C-3547-4655-B738-1BB7543BC9CA}">
      <dgm:prSet/>
      <dgm:spPr/>
      <dgm:t>
        <a:bodyPr/>
        <a:lstStyle/>
        <a:p>
          <a:endParaRPr lang="en-GB"/>
        </a:p>
      </dgm:t>
    </dgm:pt>
    <dgm:pt modelId="{DB5EE8DA-5C5D-4DF8-8697-E5A2EE18E662}">
      <dgm:prSet/>
      <dgm:spPr/>
      <dgm:t>
        <a:bodyPr/>
        <a:lstStyle/>
        <a:p>
          <a:r>
            <a:rPr lang="en-GB" dirty="0"/>
            <a:t>Share information appropriately</a:t>
          </a:r>
        </a:p>
      </dgm:t>
    </dgm:pt>
    <dgm:pt modelId="{498C045E-EF84-424E-8D2D-7CECC6BBBEB2}" type="parTrans" cxnId="{47F35373-6C7F-430A-B306-5AD287573582}">
      <dgm:prSet/>
      <dgm:spPr/>
      <dgm:t>
        <a:bodyPr/>
        <a:lstStyle/>
        <a:p>
          <a:endParaRPr lang="en-GB"/>
        </a:p>
      </dgm:t>
    </dgm:pt>
    <dgm:pt modelId="{F9D14102-D637-4CDE-A0F7-B4AF229333DB}" type="sibTrans" cxnId="{47F35373-6C7F-430A-B306-5AD287573582}">
      <dgm:prSet/>
      <dgm:spPr/>
      <dgm:t>
        <a:bodyPr/>
        <a:lstStyle/>
        <a:p>
          <a:endParaRPr lang="en-GB"/>
        </a:p>
      </dgm:t>
    </dgm:pt>
    <dgm:pt modelId="{DAE0B56A-0359-4767-AAFC-9139144C840F}">
      <dgm:prSet/>
      <dgm:spPr/>
      <dgm:t>
        <a:bodyPr/>
        <a:lstStyle/>
        <a:p>
          <a:r>
            <a:rPr lang="en-GB" dirty="0"/>
            <a:t>Share information and cooperate with statutory agencies as appropriate</a:t>
          </a:r>
        </a:p>
      </dgm:t>
    </dgm:pt>
    <dgm:pt modelId="{A3FE51B0-A675-4A4C-979A-49D72D1127DB}" type="parTrans" cxnId="{E808DD05-FF58-4298-A122-D17DD1697338}">
      <dgm:prSet/>
      <dgm:spPr/>
      <dgm:t>
        <a:bodyPr/>
        <a:lstStyle/>
        <a:p>
          <a:endParaRPr lang="en-GB"/>
        </a:p>
      </dgm:t>
    </dgm:pt>
    <dgm:pt modelId="{CA11FDA9-EADD-401E-8B78-C67F3B4BA473}" type="sibTrans" cxnId="{E808DD05-FF58-4298-A122-D17DD1697338}">
      <dgm:prSet/>
      <dgm:spPr/>
      <dgm:t>
        <a:bodyPr/>
        <a:lstStyle/>
        <a:p>
          <a:endParaRPr lang="en-GB"/>
        </a:p>
      </dgm:t>
    </dgm:pt>
    <dgm:pt modelId="{0BDA834C-017E-4731-A784-23BDA4818C54}">
      <dgm:prSet/>
      <dgm:spPr/>
      <dgm:t>
        <a:bodyPr/>
        <a:lstStyle/>
        <a:p>
          <a:r>
            <a:rPr lang="en-GB" dirty="0"/>
            <a:t>Support the child or young person</a:t>
          </a:r>
        </a:p>
      </dgm:t>
    </dgm:pt>
    <dgm:pt modelId="{A40207CE-0E8C-468A-8FCD-E436E819353A}" type="parTrans" cxnId="{94E31C3F-3102-4E28-8E94-864C70E3FC00}">
      <dgm:prSet/>
      <dgm:spPr/>
      <dgm:t>
        <a:bodyPr/>
        <a:lstStyle/>
        <a:p>
          <a:endParaRPr lang="en-GB"/>
        </a:p>
      </dgm:t>
    </dgm:pt>
    <dgm:pt modelId="{3B54EA4B-3DA8-4E9D-97A0-BDBEFFD1FD15}" type="sibTrans" cxnId="{94E31C3F-3102-4E28-8E94-864C70E3FC00}">
      <dgm:prSet/>
      <dgm:spPr/>
      <dgm:t>
        <a:bodyPr/>
        <a:lstStyle/>
        <a:p>
          <a:endParaRPr lang="en-GB"/>
        </a:p>
      </dgm:t>
    </dgm:pt>
    <dgm:pt modelId="{84B8724D-F402-4E15-8745-1182F5DD033E}">
      <dgm:prSet/>
      <dgm:spPr/>
      <dgm:t>
        <a:bodyPr/>
        <a:lstStyle/>
        <a:p>
          <a:r>
            <a:rPr lang="en-GB" dirty="0"/>
            <a:t>Don’t make promises you can’t keep</a:t>
          </a:r>
        </a:p>
      </dgm:t>
    </dgm:pt>
    <dgm:pt modelId="{41F3E516-3FAD-45D6-86D5-22CABB54C183}" type="sibTrans" cxnId="{EF86F98A-B734-468A-A55A-D1DF367B2210}">
      <dgm:prSet/>
      <dgm:spPr/>
      <dgm:t>
        <a:bodyPr/>
        <a:lstStyle/>
        <a:p>
          <a:endParaRPr lang="en-GB"/>
        </a:p>
      </dgm:t>
    </dgm:pt>
    <dgm:pt modelId="{C5B96C22-FF11-4822-A740-1CD53F1F09A0}" type="parTrans" cxnId="{EF86F98A-B734-468A-A55A-D1DF367B2210}">
      <dgm:prSet/>
      <dgm:spPr/>
      <dgm:t>
        <a:bodyPr/>
        <a:lstStyle/>
        <a:p>
          <a:endParaRPr lang="en-GB"/>
        </a:p>
      </dgm:t>
    </dgm:pt>
    <dgm:pt modelId="{B8323C1E-AA6D-4A87-967D-CE3ADF159BCF}">
      <dgm:prSet/>
      <dgm:spPr/>
      <dgm:t>
        <a:bodyPr/>
        <a:lstStyle/>
        <a:p>
          <a:r>
            <a:rPr lang="en-GB" dirty="0"/>
            <a:t>Take action to ensure the immediate safety of the child if required</a:t>
          </a:r>
        </a:p>
      </dgm:t>
    </dgm:pt>
    <dgm:pt modelId="{F2E598DF-90F6-40DC-AFC2-1D827F5C13EB}" type="parTrans" cxnId="{94939EBE-4D00-4FE0-AF0F-0DB5E27FE9FD}">
      <dgm:prSet/>
      <dgm:spPr/>
      <dgm:t>
        <a:bodyPr/>
        <a:lstStyle/>
        <a:p>
          <a:endParaRPr lang="en-GB"/>
        </a:p>
      </dgm:t>
    </dgm:pt>
    <dgm:pt modelId="{DE855993-AFB7-4E2A-9736-71D89BDDC3B8}" type="sibTrans" cxnId="{94939EBE-4D00-4FE0-AF0F-0DB5E27FE9FD}">
      <dgm:prSet/>
      <dgm:spPr/>
      <dgm:t>
        <a:bodyPr/>
        <a:lstStyle/>
        <a:p>
          <a:endParaRPr lang="en-GB"/>
        </a:p>
      </dgm:t>
    </dgm:pt>
    <dgm:pt modelId="{3CC4D51A-9216-469F-978F-BC113C5E6BE4}" type="pres">
      <dgm:prSet presAssocID="{6F6B984F-097F-4F2E-9E27-4AB1EA8ECCE6}" presName="linearFlow" presStyleCnt="0">
        <dgm:presLayoutVars>
          <dgm:dir/>
          <dgm:animLvl val="lvl"/>
          <dgm:resizeHandles val="exact"/>
        </dgm:presLayoutVars>
      </dgm:prSet>
      <dgm:spPr/>
    </dgm:pt>
    <dgm:pt modelId="{6CE96914-6B9C-498A-A9A3-0A7F32817A51}" type="pres">
      <dgm:prSet presAssocID="{51E3C0AC-20EA-4167-A714-F35CB11578A9}" presName="composite" presStyleCnt="0"/>
      <dgm:spPr/>
    </dgm:pt>
    <dgm:pt modelId="{196FD0E3-6179-460E-AA46-90AD02554E7C}" type="pres">
      <dgm:prSet presAssocID="{51E3C0AC-20EA-4167-A714-F35CB11578A9}" presName="parentText" presStyleLbl="alignNode1" presStyleIdx="0" presStyleCnt="3" custLinFactNeighborX="35511" custLinFactNeighborY="4180">
        <dgm:presLayoutVars>
          <dgm:chMax val="1"/>
          <dgm:bulletEnabled val="1"/>
        </dgm:presLayoutVars>
      </dgm:prSet>
      <dgm:spPr/>
    </dgm:pt>
    <dgm:pt modelId="{9DEEC47C-95B0-49EA-9BDE-BF282FE09F2C}" type="pres">
      <dgm:prSet presAssocID="{51E3C0AC-20EA-4167-A714-F35CB11578A9}" presName="descendantText" presStyleLbl="alignAcc1" presStyleIdx="0" presStyleCnt="3" custScaleX="81168" custLinFactNeighborX="-322" custLinFactNeighborY="12899">
        <dgm:presLayoutVars>
          <dgm:bulletEnabled val="1"/>
        </dgm:presLayoutVars>
      </dgm:prSet>
      <dgm:spPr/>
    </dgm:pt>
    <dgm:pt modelId="{4106A672-0F99-4469-95E1-408494583251}" type="pres">
      <dgm:prSet presAssocID="{464268E1-E7EE-4A97-A97B-4D7348EF4188}" presName="sp" presStyleCnt="0"/>
      <dgm:spPr/>
    </dgm:pt>
    <dgm:pt modelId="{CFF4E4DC-5819-429D-9A1C-D15ACD3CC4DE}" type="pres">
      <dgm:prSet presAssocID="{DC25F0CF-AD4F-483A-89DC-D835260BF272}" presName="composite" presStyleCnt="0"/>
      <dgm:spPr/>
    </dgm:pt>
    <dgm:pt modelId="{F99EC23D-F86E-48E2-ADB7-DBD9FFEE7F02}" type="pres">
      <dgm:prSet presAssocID="{DC25F0CF-AD4F-483A-89DC-D835260BF272}" presName="parentText" presStyleLbl="alignNode1" presStyleIdx="1" presStyleCnt="3" custLinFactNeighborX="35511" custLinFactNeighborY="-456">
        <dgm:presLayoutVars>
          <dgm:chMax val="1"/>
          <dgm:bulletEnabled val="1"/>
        </dgm:presLayoutVars>
      </dgm:prSet>
      <dgm:spPr/>
    </dgm:pt>
    <dgm:pt modelId="{6B573F58-7304-4423-8DFB-2F5C8FBA7CE7}" type="pres">
      <dgm:prSet presAssocID="{DC25F0CF-AD4F-483A-89DC-D835260BF272}" presName="descendantText" presStyleLbl="alignAcc1" presStyleIdx="1" presStyleCnt="3" custScaleX="88166">
        <dgm:presLayoutVars>
          <dgm:bulletEnabled val="1"/>
        </dgm:presLayoutVars>
      </dgm:prSet>
      <dgm:spPr/>
    </dgm:pt>
    <dgm:pt modelId="{3BA81183-02E9-487A-8A05-E35C0F9CB36B}" type="pres">
      <dgm:prSet presAssocID="{64CC963F-1D48-4B80-8224-5BB41DE3ADA4}" presName="sp" presStyleCnt="0"/>
      <dgm:spPr/>
    </dgm:pt>
    <dgm:pt modelId="{AC036D60-D600-48FF-B276-3138163D0ED1}" type="pres">
      <dgm:prSet presAssocID="{FB0E4215-8064-4A06-AB98-EB8B0CAA02B8}" presName="composite" presStyleCnt="0"/>
      <dgm:spPr/>
    </dgm:pt>
    <dgm:pt modelId="{9411BCEE-3F19-4C90-BF53-A2A6674F7BB0}" type="pres">
      <dgm:prSet presAssocID="{FB0E4215-8064-4A06-AB98-EB8B0CAA02B8}" presName="parentText" presStyleLbl="alignNode1" presStyleIdx="2" presStyleCnt="3" custLinFactNeighborX="35511" custLinFactNeighborY="-887">
        <dgm:presLayoutVars>
          <dgm:chMax val="1"/>
          <dgm:bulletEnabled val="1"/>
        </dgm:presLayoutVars>
      </dgm:prSet>
      <dgm:spPr/>
    </dgm:pt>
    <dgm:pt modelId="{D7D6311E-7B8E-4ACD-B6ED-8F3BB9DB8FFA}" type="pres">
      <dgm:prSet presAssocID="{FB0E4215-8064-4A06-AB98-EB8B0CAA02B8}" presName="descendantText" presStyleLbl="alignAcc1" presStyleIdx="2" presStyleCnt="3" custScaleX="88494">
        <dgm:presLayoutVars>
          <dgm:bulletEnabled val="1"/>
        </dgm:presLayoutVars>
      </dgm:prSet>
      <dgm:spPr/>
    </dgm:pt>
  </dgm:ptLst>
  <dgm:cxnLst>
    <dgm:cxn modelId="{6E135E00-C0B0-408C-A835-4609DE8911CB}" srcId="{6F6B984F-097F-4F2E-9E27-4AB1EA8ECCE6}" destId="{DC25F0CF-AD4F-483A-89DC-D835260BF272}" srcOrd="1" destOrd="0" parTransId="{2EC27483-D4CA-40BF-9EB0-99D3AE3FF613}" sibTransId="{64CC963F-1D48-4B80-8224-5BB41DE3ADA4}"/>
    <dgm:cxn modelId="{E808DD05-FF58-4298-A122-D17DD1697338}" srcId="{FB0E4215-8064-4A06-AB98-EB8B0CAA02B8}" destId="{DAE0B56A-0359-4767-AAFC-9139144C840F}" srcOrd="1" destOrd="0" parTransId="{A3FE51B0-A675-4A4C-979A-49D72D1127DB}" sibTransId="{CA11FDA9-EADD-401E-8B78-C67F3B4BA473}"/>
    <dgm:cxn modelId="{53907810-67E0-4FF3-96CF-17470EEAADF0}" type="presOf" srcId="{B4357D6C-BD74-48EF-92E3-3E25013AB05C}" destId="{6B573F58-7304-4423-8DFB-2F5C8FBA7CE7}" srcOrd="0" destOrd="0" presId="urn:microsoft.com/office/officeart/2005/8/layout/chevron2"/>
    <dgm:cxn modelId="{C14D9C21-ECEB-495B-AA9F-C65F4EFB73AA}" type="presOf" srcId="{4B11A06E-1F82-4E28-84BB-9E7BD50CD37D}" destId="{6B573F58-7304-4423-8DFB-2F5C8FBA7CE7}" srcOrd="0" destOrd="1" presId="urn:microsoft.com/office/officeart/2005/8/layout/chevron2"/>
    <dgm:cxn modelId="{B1B64E34-7456-4A8E-BB07-C7C10C23523E}" type="presOf" srcId="{B8323C1E-AA6D-4A87-967D-CE3ADF159BCF}" destId="{9DEEC47C-95B0-49EA-9BDE-BF282FE09F2C}" srcOrd="0" destOrd="3" presId="urn:microsoft.com/office/officeart/2005/8/layout/chevron2"/>
    <dgm:cxn modelId="{94E31C3F-3102-4E28-8E94-864C70E3FC00}" srcId="{FB0E4215-8064-4A06-AB98-EB8B0CAA02B8}" destId="{0BDA834C-017E-4731-A784-23BDA4818C54}" srcOrd="2" destOrd="0" parTransId="{A40207CE-0E8C-468A-8FCD-E436E819353A}" sibTransId="{3B54EA4B-3DA8-4E9D-97A0-BDBEFFD1FD15}"/>
    <dgm:cxn modelId="{C37F7B5C-17EB-49FB-8685-C7ED823F661E}" srcId="{6F6B984F-097F-4F2E-9E27-4AB1EA8ECCE6}" destId="{51E3C0AC-20EA-4167-A714-F35CB11578A9}" srcOrd="0" destOrd="0" parTransId="{66213F75-1FE3-440A-AB71-AD8FDCEBC4B8}" sibTransId="{464268E1-E7EE-4A97-A97B-4D7348EF4188}"/>
    <dgm:cxn modelId="{43C13366-A805-4FD4-BC0C-1320C0CF1808}" type="presOf" srcId="{0BDA834C-017E-4731-A784-23BDA4818C54}" destId="{D7D6311E-7B8E-4ACD-B6ED-8F3BB9DB8FFA}" srcOrd="0" destOrd="2" presId="urn:microsoft.com/office/officeart/2005/8/layout/chevron2"/>
    <dgm:cxn modelId="{BF789E4B-06E6-4D06-BEC0-963FEA30681C}" type="presOf" srcId="{DAE0B56A-0359-4767-AAFC-9139144C840F}" destId="{D7D6311E-7B8E-4ACD-B6ED-8F3BB9DB8FFA}" srcOrd="0" destOrd="1" presId="urn:microsoft.com/office/officeart/2005/8/layout/chevron2"/>
    <dgm:cxn modelId="{D9EA904C-3547-4655-B738-1BB7543BC9CA}" srcId="{DC25F0CF-AD4F-483A-89DC-D835260BF272}" destId="{4B11A06E-1F82-4E28-84BB-9E7BD50CD37D}" srcOrd="1" destOrd="0" parTransId="{6B088484-9E6D-4B38-8C21-C3427E41AB98}" sibTransId="{1D686BAB-0375-4ECB-B0FA-BDE1080BDA9A}"/>
    <dgm:cxn modelId="{47F35373-6C7F-430A-B306-5AD287573582}" srcId="{DC25F0CF-AD4F-483A-89DC-D835260BF272}" destId="{DB5EE8DA-5C5D-4DF8-8697-E5A2EE18E662}" srcOrd="2" destOrd="0" parTransId="{498C045E-EF84-424E-8D2D-7CECC6BBBEB2}" sibTransId="{F9D14102-D637-4CDE-A0F7-B4AF229333DB}"/>
    <dgm:cxn modelId="{0A218E80-535F-4F30-B98D-041A66D9E7B6}" type="presOf" srcId="{FB0E4215-8064-4A06-AB98-EB8B0CAA02B8}" destId="{9411BCEE-3F19-4C90-BF53-A2A6674F7BB0}" srcOrd="0" destOrd="0" presId="urn:microsoft.com/office/officeart/2005/8/layout/chevron2"/>
    <dgm:cxn modelId="{EF86F98A-B734-468A-A55A-D1DF367B2210}" srcId="{51E3C0AC-20EA-4167-A714-F35CB11578A9}" destId="{84B8724D-F402-4E15-8745-1182F5DD033E}" srcOrd="2" destOrd="0" parTransId="{C5B96C22-FF11-4822-A740-1CD53F1F09A0}" sibTransId="{41F3E516-3FAD-45D6-86D5-22CABB54C183}"/>
    <dgm:cxn modelId="{DF0D028D-D3FD-4971-B35E-26C19B4CBED2}" srcId="{DC25F0CF-AD4F-483A-89DC-D835260BF272}" destId="{B4357D6C-BD74-48EF-92E3-3E25013AB05C}" srcOrd="0" destOrd="0" parTransId="{C1F09014-CE9D-4580-9EFA-361B391AD807}" sibTransId="{DD3E66AB-4D07-40CC-8163-A68F8E85B0A9}"/>
    <dgm:cxn modelId="{02C4AD8F-CCC1-4E87-8515-92A0ABB372B8}" srcId="{51E3C0AC-20EA-4167-A714-F35CB11578A9}" destId="{53EB677D-F136-4798-848A-3320D0FA3566}" srcOrd="1" destOrd="0" parTransId="{9FC7865A-FAB6-41FA-BD2A-70F798573DB4}" sibTransId="{5684E39C-E9E9-4D50-B2BE-B6A85186EE6C}"/>
    <dgm:cxn modelId="{AC8B8CAD-C6D1-4FE7-A687-6BB2C45D1B2B}" srcId="{6F6B984F-097F-4F2E-9E27-4AB1EA8ECCE6}" destId="{FB0E4215-8064-4A06-AB98-EB8B0CAA02B8}" srcOrd="2" destOrd="0" parTransId="{6C980296-1F26-4A1A-97EB-7D396314A3AA}" sibTransId="{E3233A68-9500-4DB7-A955-9568FAA9C684}"/>
    <dgm:cxn modelId="{F690F6B1-BB16-4322-9D47-E1FDA7A51E78}" srcId="{51E3C0AC-20EA-4167-A714-F35CB11578A9}" destId="{AD88219C-EFB8-428B-94EA-8C0C748B29B0}" srcOrd="0" destOrd="0" parTransId="{9D1D17D4-098E-484A-B5CF-C69F578945EA}" sibTransId="{8D7F4936-E695-4BD1-9218-52356C03D0CE}"/>
    <dgm:cxn modelId="{EBD6C1B2-6EA5-4C40-A733-CD13667A582E}" type="presOf" srcId="{17F24055-90C7-470B-9D2E-0AB0E815E716}" destId="{D7D6311E-7B8E-4ACD-B6ED-8F3BB9DB8FFA}" srcOrd="0" destOrd="0" presId="urn:microsoft.com/office/officeart/2005/8/layout/chevron2"/>
    <dgm:cxn modelId="{509242B5-0A5D-40CF-A397-CF3713443F23}" type="presOf" srcId="{51E3C0AC-20EA-4167-A714-F35CB11578A9}" destId="{196FD0E3-6179-460E-AA46-90AD02554E7C}" srcOrd="0" destOrd="0" presId="urn:microsoft.com/office/officeart/2005/8/layout/chevron2"/>
    <dgm:cxn modelId="{18C3C2BA-3496-44B4-9D2B-C17A93CCB5F9}" type="presOf" srcId="{84B8724D-F402-4E15-8745-1182F5DD033E}" destId="{9DEEC47C-95B0-49EA-9BDE-BF282FE09F2C}" srcOrd="0" destOrd="2" presId="urn:microsoft.com/office/officeart/2005/8/layout/chevron2"/>
    <dgm:cxn modelId="{94939EBE-4D00-4FE0-AF0F-0DB5E27FE9FD}" srcId="{51E3C0AC-20EA-4167-A714-F35CB11578A9}" destId="{B8323C1E-AA6D-4A87-967D-CE3ADF159BCF}" srcOrd="3" destOrd="0" parTransId="{F2E598DF-90F6-40DC-AFC2-1D827F5C13EB}" sibTransId="{DE855993-AFB7-4E2A-9736-71D89BDDC3B8}"/>
    <dgm:cxn modelId="{6B5B86CD-EC24-46F2-AE9A-47F954BB8137}" type="presOf" srcId="{DC25F0CF-AD4F-483A-89DC-D835260BF272}" destId="{F99EC23D-F86E-48E2-ADB7-DBD9FFEE7F02}" srcOrd="0" destOrd="0" presId="urn:microsoft.com/office/officeart/2005/8/layout/chevron2"/>
    <dgm:cxn modelId="{447469D7-79AD-493B-9A0B-79A58EB1FC31}" type="presOf" srcId="{AD88219C-EFB8-428B-94EA-8C0C748B29B0}" destId="{9DEEC47C-95B0-49EA-9BDE-BF282FE09F2C}" srcOrd="0" destOrd="0" presId="urn:microsoft.com/office/officeart/2005/8/layout/chevron2"/>
    <dgm:cxn modelId="{51AB2CDA-1980-4946-BD0C-83436EB22D86}" type="presOf" srcId="{6F6B984F-097F-4F2E-9E27-4AB1EA8ECCE6}" destId="{3CC4D51A-9216-469F-978F-BC113C5E6BE4}" srcOrd="0" destOrd="0" presId="urn:microsoft.com/office/officeart/2005/8/layout/chevron2"/>
    <dgm:cxn modelId="{79E10AE7-3787-4DCB-BF25-C2419D407201}" srcId="{FB0E4215-8064-4A06-AB98-EB8B0CAA02B8}" destId="{17F24055-90C7-470B-9D2E-0AB0E815E716}" srcOrd="0" destOrd="0" parTransId="{0323BB46-6F5D-40DF-A042-F06F8A24F9C9}" sibTransId="{8C769228-6AD4-4DF2-8128-D65DA59C9949}"/>
    <dgm:cxn modelId="{0C217FEE-1602-47AA-8F19-6B948B44FC7C}" type="presOf" srcId="{53EB677D-F136-4798-848A-3320D0FA3566}" destId="{9DEEC47C-95B0-49EA-9BDE-BF282FE09F2C}" srcOrd="0" destOrd="1" presId="urn:microsoft.com/office/officeart/2005/8/layout/chevron2"/>
    <dgm:cxn modelId="{5DF366F0-E136-4887-82D1-EF0FF3BD80FA}" type="presOf" srcId="{DB5EE8DA-5C5D-4DF8-8697-E5A2EE18E662}" destId="{6B573F58-7304-4423-8DFB-2F5C8FBA7CE7}" srcOrd="0" destOrd="2" presId="urn:microsoft.com/office/officeart/2005/8/layout/chevron2"/>
    <dgm:cxn modelId="{FDA3402C-3322-4918-BA21-E3141EC56A24}" type="presParOf" srcId="{3CC4D51A-9216-469F-978F-BC113C5E6BE4}" destId="{6CE96914-6B9C-498A-A9A3-0A7F32817A51}" srcOrd="0" destOrd="0" presId="urn:microsoft.com/office/officeart/2005/8/layout/chevron2"/>
    <dgm:cxn modelId="{55D7E4CA-D908-4484-A22E-F97A2B3BABF2}" type="presParOf" srcId="{6CE96914-6B9C-498A-A9A3-0A7F32817A51}" destId="{196FD0E3-6179-460E-AA46-90AD02554E7C}" srcOrd="0" destOrd="0" presId="urn:microsoft.com/office/officeart/2005/8/layout/chevron2"/>
    <dgm:cxn modelId="{08F5AAAE-2E4B-4417-85A9-BBA26F3EC5AC}" type="presParOf" srcId="{6CE96914-6B9C-498A-A9A3-0A7F32817A51}" destId="{9DEEC47C-95B0-49EA-9BDE-BF282FE09F2C}" srcOrd="1" destOrd="0" presId="urn:microsoft.com/office/officeart/2005/8/layout/chevron2"/>
    <dgm:cxn modelId="{46644FDF-BAEA-4810-B334-17194A1AE45D}" type="presParOf" srcId="{3CC4D51A-9216-469F-978F-BC113C5E6BE4}" destId="{4106A672-0F99-4469-95E1-408494583251}" srcOrd="1" destOrd="0" presId="urn:microsoft.com/office/officeart/2005/8/layout/chevron2"/>
    <dgm:cxn modelId="{F06D8474-31C9-4069-AF9F-FA604E792A07}" type="presParOf" srcId="{3CC4D51A-9216-469F-978F-BC113C5E6BE4}" destId="{CFF4E4DC-5819-429D-9A1C-D15ACD3CC4DE}" srcOrd="2" destOrd="0" presId="urn:microsoft.com/office/officeart/2005/8/layout/chevron2"/>
    <dgm:cxn modelId="{030D9756-C76F-4DED-827E-164083C84E6F}" type="presParOf" srcId="{CFF4E4DC-5819-429D-9A1C-D15ACD3CC4DE}" destId="{F99EC23D-F86E-48E2-ADB7-DBD9FFEE7F02}" srcOrd="0" destOrd="0" presId="urn:microsoft.com/office/officeart/2005/8/layout/chevron2"/>
    <dgm:cxn modelId="{2C7FB277-3070-481B-8F74-D0CD662DC05E}" type="presParOf" srcId="{CFF4E4DC-5819-429D-9A1C-D15ACD3CC4DE}" destId="{6B573F58-7304-4423-8DFB-2F5C8FBA7CE7}" srcOrd="1" destOrd="0" presId="urn:microsoft.com/office/officeart/2005/8/layout/chevron2"/>
    <dgm:cxn modelId="{8859164D-32B0-47AD-94ED-F26F59EC52F9}" type="presParOf" srcId="{3CC4D51A-9216-469F-978F-BC113C5E6BE4}" destId="{3BA81183-02E9-487A-8A05-E35C0F9CB36B}" srcOrd="3" destOrd="0" presId="urn:microsoft.com/office/officeart/2005/8/layout/chevron2"/>
    <dgm:cxn modelId="{8ED19A67-CBFF-4CE9-ABA8-90B8646B186C}" type="presParOf" srcId="{3CC4D51A-9216-469F-978F-BC113C5E6BE4}" destId="{AC036D60-D600-48FF-B276-3138163D0ED1}" srcOrd="4" destOrd="0" presId="urn:microsoft.com/office/officeart/2005/8/layout/chevron2"/>
    <dgm:cxn modelId="{A2090FE8-1C1A-44C0-86B0-31AD22A4FA55}" type="presParOf" srcId="{AC036D60-D600-48FF-B276-3138163D0ED1}" destId="{9411BCEE-3F19-4C90-BF53-A2A6674F7BB0}" srcOrd="0" destOrd="0" presId="urn:microsoft.com/office/officeart/2005/8/layout/chevron2"/>
    <dgm:cxn modelId="{35C0FBDE-1E03-4440-A57F-257A28BED43A}" type="presParOf" srcId="{AC036D60-D600-48FF-B276-3138163D0ED1}" destId="{D7D6311E-7B8E-4ACD-B6ED-8F3BB9DB8FF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3C2A113-A21D-4EB2-B1B2-E86C5F73F79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2074B5F8-4B9A-44AD-AA88-17881DB6861A}">
      <dgm:prSet phldrT="[Text]"/>
      <dgm:spPr>
        <a:solidFill>
          <a:schemeClr val="tx1"/>
        </a:solidFill>
      </dgm:spPr>
      <dgm:t>
        <a:bodyPr/>
        <a:lstStyle/>
        <a:p>
          <a:r>
            <a:rPr lang="en-GB" dirty="0">
              <a:ln>
                <a:noFill/>
              </a:ln>
            </a:rPr>
            <a:t>Concern received / observed</a:t>
          </a:r>
        </a:p>
      </dgm:t>
    </dgm:pt>
    <dgm:pt modelId="{9271FE2F-E645-4306-9957-BBD32B66E7F0}" type="parTrans" cxnId="{744368F0-737A-4EF3-9D89-FC04413081DC}">
      <dgm:prSet/>
      <dgm:spPr/>
      <dgm:t>
        <a:bodyPr/>
        <a:lstStyle/>
        <a:p>
          <a:endParaRPr lang="en-GB">
            <a:ln>
              <a:noFill/>
            </a:ln>
          </a:endParaRPr>
        </a:p>
      </dgm:t>
    </dgm:pt>
    <dgm:pt modelId="{92FC5245-5994-45F6-A7B5-F4AE676F168A}" type="sibTrans" cxnId="{744368F0-737A-4EF3-9D89-FC04413081DC}">
      <dgm:prSet/>
      <dgm:spPr/>
      <dgm:t>
        <a:bodyPr/>
        <a:lstStyle/>
        <a:p>
          <a:endParaRPr lang="en-GB">
            <a:ln>
              <a:noFill/>
            </a:ln>
          </a:endParaRPr>
        </a:p>
      </dgm:t>
    </dgm:pt>
    <dgm:pt modelId="{14279B5E-6215-4663-B8AB-B2746770AA3F}">
      <dgm:prSet phldrT="[Text]"/>
      <dgm:spPr>
        <a:solidFill>
          <a:schemeClr val="tx1"/>
        </a:solidFill>
      </dgm:spPr>
      <dgm:t>
        <a:bodyPr/>
        <a:lstStyle/>
        <a:p>
          <a:r>
            <a:rPr lang="en-GB" dirty="0">
              <a:ln>
                <a:noFill/>
              </a:ln>
            </a:rPr>
            <a:t>Wellbeing Concern</a:t>
          </a:r>
        </a:p>
      </dgm:t>
    </dgm:pt>
    <dgm:pt modelId="{E84FAD37-29E3-410A-825E-0D0E22E15409}" type="parTrans" cxnId="{52236AF9-1E93-4E18-BAD6-821225711CF8}">
      <dgm:prSet/>
      <dgm:spPr>
        <a:ln w="22225"/>
      </dgm:spPr>
      <dgm:t>
        <a:bodyPr/>
        <a:lstStyle/>
        <a:p>
          <a:endParaRPr lang="en-GB">
            <a:ln>
              <a:noFill/>
            </a:ln>
          </a:endParaRPr>
        </a:p>
      </dgm:t>
    </dgm:pt>
    <dgm:pt modelId="{CAE41A08-121D-4F0F-9BA4-4194CBC04B0A}" type="sibTrans" cxnId="{52236AF9-1E93-4E18-BAD6-821225711CF8}">
      <dgm:prSet/>
      <dgm:spPr/>
      <dgm:t>
        <a:bodyPr/>
        <a:lstStyle/>
        <a:p>
          <a:endParaRPr lang="en-GB">
            <a:ln>
              <a:noFill/>
            </a:ln>
          </a:endParaRPr>
        </a:p>
      </dgm:t>
    </dgm:pt>
    <dgm:pt modelId="{B419BC8C-969D-4C5F-A6BC-A9550444750B}">
      <dgm:prSet phldrT="[Text]"/>
      <dgm:spPr>
        <a:solidFill>
          <a:schemeClr val="tx1"/>
        </a:solidFill>
      </dgm:spPr>
      <dgm:t>
        <a:bodyPr/>
        <a:lstStyle/>
        <a:p>
          <a:r>
            <a:rPr lang="en-GB" dirty="0">
              <a:ln>
                <a:noFill/>
              </a:ln>
            </a:rPr>
            <a:t>Child Protection Concern</a:t>
          </a:r>
        </a:p>
      </dgm:t>
    </dgm:pt>
    <dgm:pt modelId="{8F9B94A6-A76F-462C-AFDF-5C836EF22257}" type="parTrans" cxnId="{623BD063-3783-4763-B9D6-481F303E8DB5}">
      <dgm:prSet/>
      <dgm:spPr>
        <a:ln w="22225"/>
      </dgm:spPr>
      <dgm:t>
        <a:bodyPr/>
        <a:lstStyle/>
        <a:p>
          <a:endParaRPr lang="en-GB">
            <a:ln>
              <a:noFill/>
            </a:ln>
          </a:endParaRPr>
        </a:p>
      </dgm:t>
    </dgm:pt>
    <dgm:pt modelId="{EDE75DF5-F55E-4AF0-88DF-76867B1F05B3}" type="sibTrans" cxnId="{623BD063-3783-4763-B9D6-481F303E8DB5}">
      <dgm:prSet/>
      <dgm:spPr/>
      <dgm:t>
        <a:bodyPr/>
        <a:lstStyle/>
        <a:p>
          <a:endParaRPr lang="en-GB">
            <a:ln>
              <a:noFill/>
            </a:ln>
          </a:endParaRPr>
        </a:p>
      </dgm:t>
    </dgm:pt>
    <dgm:pt modelId="{F54ABC03-D321-410C-BB8F-994482713D85}">
      <dgm:prSet/>
      <dgm:spPr>
        <a:solidFill>
          <a:schemeClr val="tx1"/>
        </a:solidFill>
      </dgm:spPr>
      <dgm:t>
        <a:bodyPr/>
        <a:lstStyle/>
        <a:p>
          <a:r>
            <a:rPr lang="en-GB" dirty="0">
              <a:ln>
                <a:noFill/>
              </a:ln>
            </a:rPr>
            <a:t>Contact Child’s School</a:t>
          </a:r>
        </a:p>
      </dgm:t>
    </dgm:pt>
    <dgm:pt modelId="{00FA7BB0-FE65-415B-A3B7-19593EBFA83E}" type="parTrans" cxnId="{3A11AE2E-42E1-439D-A18C-90A5E9B6E0E9}">
      <dgm:prSet/>
      <dgm:spPr>
        <a:ln w="22225"/>
      </dgm:spPr>
      <dgm:t>
        <a:bodyPr/>
        <a:lstStyle/>
        <a:p>
          <a:endParaRPr lang="en-GB">
            <a:ln>
              <a:noFill/>
            </a:ln>
          </a:endParaRPr>
        </a:p>
      </dgm:t>
    </dgm:pt>
    <dgm:pt modelId="{B0270324-A6A9-45D9-915F-FA85835641AB}" type="sibTrans" cxnId="{3A11AE2E-42E1-439D-A18C-90A5E9B6E0E9}">
      <dgm:prSet/>
      <dgm:spPr/>
      <dgm:t>
        <a:bodyPr/>
        <a:lstStyle/>
        <a:p>
          <a:endParaRPr lang="en-GB">
            <a:ln>
              <a:noFill/>
            </a:ln>
          </a:endParaRPr>
        </a:p>
      </dgm:t>
    </dgm:pt>
    <dgm:pt modelId="{A5D35787-1BB3-4D60-AEDC-72DF273584ED}">
      <dgm:prSet/>
      <dgm:spPr>
        <a:solidFill>
          <a:schemeClr val="tx1"/>
        </a:solidFill>
      </dgm:spPr>
      <dgm:t>
        <a:bodyPr/>
        <a:lstStyle/>
        <a:p>
          <a:r>
            <a:rPr lang="en-GB" dirty="0">
              <a:ln>
                <a:noFill/>
              </a:ln>
            </a:rPr>
            <a:t>Is there an immediate risk of harm to child?</a:t>
          </a:r>
        </a:p>
      </dgm:t>
    </dgm:pt>
    <dgm:pt modelId="{94E01763-18F4-4F8D-A69C-431F3C2108C7}" type="parTrans" cxnId="{3E2D5436-4D98-4CA4-81C1-D85EB49EC33A}">
      <dgm:prSet/>
      <dgm:spPr>
        <a:ln w="22225"/>
      </dgm:spPr>
      <dgm:t>
        <a:bodyPr/>
        <a:lstStyle/>
        <a:p>
          <a:endParaRPr lang="en-GB">
            <a:ln>
              <a:noFill/>
            </a:ln>
          </a:endParaRPr>
        </a:p>
      </dgm:t>
    </dgm:pt>
    <dgm:pt modelId="{0DF88BA7-29B9-4AB0-9FC7-E62ED0BCACB6}" type="sibTrans" cxnId="{3E2D5436-4D98-4CA4-81C1-D85EB49EC33A}">
      <dgm:prSet/>
      <dgm:spPr/>
      <dgm:t>
        <a:bodyPr/>
        <a:lstStyle/>
        <a:p>
          <a:endParaRPr lang="en-GB">
            <a:ln>
              <a:noFill/>
            </a:ln>
          </a:endParaRPr>
        </a:p>
      </dgm:t>
    </dgm:pt>
    <dgm:pt modelId="{738C0EA9-3827-4E58-BED5-352996AB39E4}">
      <dgm:prSet/>
      <dgm:spPr>
        <a:solidFill>
          <a:schemeClr val="tx1"/>
        </a:solidFill>
      </dgm:spPr>
      <dgm:t>
        <a:bodyPr/>
        <a:lstStyle/>
        <a:p>
          <a:r>
            <a:rPr lang="en-GB" dirty="0">
              <a:ln>
                <a:noFill/>
              </a:ln>
            </a:rPr>
            <a:t>Yes</a:t>
          </a:r>
        </a:p>
      </dgm:t>
    </dgm:pt>
    <dgm:pt modelId="{C46A72BD-AD17-4D32-A678-569BE1F78279}" type="parTrans" cxnId="{785A239B-B768-4CB2-AD28-146E5F6CB9AA}">
      <dgm:prSet/>
      <dgm:spPr>
        <a:ln w="22225"/>
      </dgm:spPr>
      <dgm:t>
        <a:bodyPr/>
        <a:lstStyle/>
        <a:p>
          <a:endParaRPr lang="en-GB">
            <a:ln>
              <a:noFill/>
            </a:ln>
          </a:endParaRPr>
        </a:p>
      </dgm:t>
    </dgm:pt>
    <dgm:pt modelId="{A77881D7-3973-480D-9441-43B2E2AFCC99}" type="sibTrans" cxnId="{785A239B-B768-4CB2-AD28-146E5F6CB9AA}">
      <dgm:prSet/>
      <dgm:spPr/>
      <dgm:t>
        <a:bodyPr/>
        <a:lstStyle/>
        <a:p>
          <a:endParaRPr lang="en-GB">
            <a:ln>
              <a:noFill/>
            </a:ln>
          </a:endParaRPr>
        </a:p>
      </dgm:t>
    </dgm:pt>
    <dgm:pt modelId="{4863EC18-5D1B-434D-AE26-0509ACC3EB3E}">
      <dgm:prSet/>
      <dgm:spPr>
        <a:solidFill>
          <a:schemeClr val="tx1"/>
        </a:solidFill>
      </dgm:spPr>
      <dgm:t>
        <a:bodyPr/>
        <a:lstStyle/>
        <a:p>
          <a:r>
            <a:rPr lang="en-GB" dirty="0">
              <a:ln>
                <a:noFill/>
              </a:ln>
            </a:rPr>
            <a:t>No</a:t>
          </a:r>
        </a:p>
      </dgm:t>
    </dgm:pt>
    <dgm:pt modelId="{AF6FAD4D-D1EA-4593-A54E-40BD301711C6}" type="parTrans" cxnId="{DC328E72-F891-42F9-BD46-9CB7D6B7778F}">
      <dgm:prSet/>
      <dgm:spPr>
        <a:ln w="22225"/>
      </dgm:spPr>
      <dgm:t>
        <a:bodyPr/>
        <a:lstStyle/>
        <a:p>
          <a:endParaRPr lang="en-GB">
            <a:ln>
              <a:noFill/>
            </a:ln>
          </a:endParaRPr>
        </a:p>
      </dgm:t>
    </dgm:pt>
    <dgm:pt modelId="{C36D7803-D8C6-4F31-B6C0-6756D14BEF73}" type="sibTrans" cxnId="{DC328E72-F891-42F9-BD46-9CB7D6B7778F}">
      <dgm:prSet/>
      <dgm:spPr/>
      <dgm:t>
        <a:bodyPr/>
        <a:lstStyle/>
        <a:p>
          <a:endParaRPr lang="en-GB">
            <a:ln>
              <a:noFill/>
            </a:ln>
          </a:endParaRPr>
        </a:p>
      </dgm:t>
    </dgm:pt>
    <dgm:pt modelId="{B4F77553-40D4-48B2-987C-10F741157E55}">
      <dgm:prSet/>
      <dgm:spPr>
        <a:solidFill>
          <a:schemeClr val="tx1"/>
        </a:solidFill>
      </dgm:spPr>
      <dgm:t>
        <a:bodyPr/>
        <a:lstStyle/>
        <a:p>
          <a:r>
            <a:rPr lang="en-GB" dirty="0">
              <a:ln>
                <a:noFill/>
              </a:ln>
            </a:rPr>
            <a:t>Contact Police on 999</a:t>
          </a:r>
        </a:p>
      </dgm:t>
    </dgm:pt>
    <dgm:pt modelId="{83EB3FBA-2B4D-4292-9194-13F41CC931B3}" type="parTrans" cxnId="{DDD14AA8-8F62-40C1-B22A-086D8A91ED6D}">
      <dgm:prSet/>
      <dgm:spPr>
        <a:ln w="22225"/>
      </dgm:spPr>
      <dgm:t>
        <a:bodyPr/>
        <a:lstStyle/>
        <a:p>
          <a:endParaRPr lang="en-GB">
            <a:ln>
              <a:noFill/>
            </a:ln>
          </a:endParaRPr>
        </a:p>
      </dgm:t>
    </dgm:pt>
    <dgm:pt modelId="{7A1BDD44-1814-460C-AF25-076D365801DC}" type="sibTrans" cxnId="{DDD14AA8-8F62-40C1-B22A-086D8A91ED6D}">
      <dgm:prSet/>
      <dgm:spPr/>
      <dgm:t>
        <a:bodyPr/>
        <a:lstStyle/>
        <a:p>
          <a:endParaRPr lang="en-GB">
            <a:ln>
              <a:noFill/>
            </a:ln>
          </a:endParaRPr>
        </a:p>
      </dgm:t>
    </dgm:pt>
    <dgm:pt modelId="{ABACA4DF-DD51-4EAD-944A-9591CB4053B7}">
      <dgm:prSet/>
      <dgm:spPr>
        <a:solidFill>
          <a:schemeClr val="tx1"/>
        </a:solidFill>
      </dgm:spPr>
      <dgm:t>
        <a:bodyPr/>
        <a:lstStyle/>
        <a:p>
          <a:r>
            <a:rPr lang="en-GB" dirty="0">
              <a:ln>
                <a:noFill/>
              </a:ln>
            </a:rPr>
            <a:t>Contact Local Social Work Child Protection Team</a:t>
          </a:r>
        </a:p>
      </dgm:t>
    </dgm:pt>
    <dgm:pt modelId="{CF87D7DA-BA9B-4FB0-9BA8-F73A38ADF963}" type="parTrans" cxnId="{EE724C7F-3B5D-43DA-A7EA-58B38879333F}">
      <dgm:prSet/>
      <dgm:spPr>
        <a:ln w="22225"/>
      </dgm:spPr>
      <dgm:t>
        <a:bodyPr/>
        <a:lstStyle/>
        <a:p>
          <a:endParaRPr lang="en-GB">
            <a:ln>
              <a:noFill/>
            </a:ln>
          </a:endParaRPr>
        </a:p>
      </dgm:t>
    </dgm:pt>
    <dgm:pt modelId="{D607D31E-ACA3-449B-B7B1-1E4E11127327}" type="sibTrans" cxnId="{EE724C7F-3B5D-43DA-A7EA-58B38879333F}">
      <dgm:prSet/>
      <dgm:spPr/>
      <dgm:t>
        <a:bodyPr/>
        <a:lstStyle/>
        <a:p>
          <a:endParaRPr lang="en-GB">
            <a:ln>
              <a:noFill/>
            </a:ln>
          </a:endParaRPr>
        </a:p>
      </dgm:t>
    </dgm:pt>
    <dgm:pt modelId="{B31D68BB-C842-40C8-A7E3-587571B57A64}" type="asst">
      <dgm:prSet/>
      <dgm:spPr>
        <a:solidFill>
          <a:schemeClr val="tx1"/>
        </a:solidFill>
      </dgm:spPr>
      <dgm:t>
        <a:bodyPr/>
        <a:lstStyle/>
        <a:p>
          <a:r>
            <a:rPr lang="en-GB" dirty="0">
              <a:ln>
                <a:noFill/>
              </a:ln>
            </a:rPr>
            <a:t>Notify Child Protection Officer</a:t>
          </a:r>
        </a:p>
      </dgm:t>
    </dgm:pt>
    <dgm:pt modelId="{A3E00163-B35E-444F-8EB0-D073A463A5B3}" type="parTrans" cxnId="{CFF74FB5-5AB9-4407-AA49-7EF4459AE961}">
      <dgm:prSet/>
      <dgm:spPr>
        <a:ln w="22225"/>
      </dgm:spPr>
      <dgm:t>
        <a:bodyPr/>
        <a:lstStyle/>
        <a:p>
          <a:endParaRPr lang="en-GB">
            <a:ln>
              <a:noFill/>
            </a:ln>
          </a:endParaRPr>
        </a:p>
      </dgm:t>
    </dgm:pt>
    <dgm:pt modelId="{ADBBED18-2A7E-4EA8-941C-258B7F46E484}" type="sibTrans" cxnId="{CFF74FB5-5AB9-4407-AA49-7EF4459AE961}">
      <dgm:prSet/>
      <dgm:spPr/>
      <dgm:t>
        <a:bodyPr/>
        <a:lstStyle/>
        <a:p>
          <a:endParaRPr lang="en-GB">
            <a:ln>
              <a:noFill/>
            </a:ln>
          </a:endParaRPr>
        </a:p>
      </dgm:t>
    </dgm:pt>
    <dgm:pt modelId="{11403B06-2D12-4310-8DBE-39D1E0CF7002}" type="asst">
      <dgm:prSet/>
      <dgm:spPr>
        <a:solidFill>
          <a:schemeClr val="tx1"/>
        </a:solidFill>
      </dgm:spPr>
      <dgm:t>
        <a:bodyPr/>
        <a:lstStyle/>
        <a:p>
          <a:r>
            <a:rPr lang="en-GB" dirty="0"/>
            <a:t>Ensure child’s immediate safety</a:t>
          </a:r>
        </a:p>
      </dgm:t>
    </dgm:pt>
    <dgm:pt modelId="{0F6061BF-5D18-45E3-BF10-A1A029393F36}" type="parTrans" cxnId="{7610AFB4-E246-41D1-B4F9-EC9846F98213}">
      <dgm:prSet/>
      <dgm:spPr>
        <a:ln>
          <a:solidFill>
            <a:schemeClr val="tx1"/>
          </a:solidFill>
        </a:ln>
      </dgm:spPr>
      <dgm:t>
        <a:bodyPr/>
        <a:lstStyle/>
        <a:p>
          <a:endParaRPr lang="en-GB"/>
        </a:p>
      </dgm:t>
    </dgm:pt>
    <dgm:pt modelId="{E7A12FC2-C97B-4E33-9273-662675533414}" type="sibTrans" cxnId="{7610AFB4-E246-41D1-B4F9-EC9846F98213}">
      <dgm:prSet/>
      <dgm:spPr/>
      <dgm:t>
        <a:bodyPr/>
        <a:lstStyle/>
        <a:p>
          <a:endParaRPr lang="en-GB"/>
        </a:p>
      </dgm:t>
    </dgm:pt>
    <dgm:pt modelId="{9231A1FF-BF1A-43A0-A71E-E538103E5BB9}" type="pres">
      <dgm:prSet presAssocID="{53C2A113-A21D-4EB2-B1B2-E86C5F73F798}" presName="hierChild1" presStyleCnt="0">
        <dgm:presLayoutVars>
          <dgm:orgChart val="1"/>
          <dgm:chPref val="1"/>
          <dgm:dir/>
          <dgm:animOne val="branch"/>
          <dgm:animLvl val="lvl"/>
          <dgm:resizeHandles/>
        </dgm:presLayoutVars>
      </dgm:prSet>
      <dgm:spPr/>
    </dgm:pt>
    <dgm:pt modelId="{E451258C-1BB3-487D-B8AE-352449DF93F1}" type="pres">
      <dgm:prSet presAssocID="{2074B5F8-4B9A-44AD-AA88-17881DB6861A}" presName="hierRoot1" presStyleCnt="0">
        <dgm:presLayoutVars>
          <dgm:hierBranch val="init"/>
        </dgm:presLayoutVars>
      </dgm:prSet>
      <dgm:spPr/>
    </dgm:pt>
    <dgm:pt modelId="{A8F36C12-A1B4-47A0-A9C6-2112751E641D}" type="pres">
      <dgm:prSet presAssocID="{2074B5F8-4B9A-44AD-AA88-17881DB6861A}" presName="rootComposite1" presStyleCnt="0"/>
      <dgm:spPr/>
    </dgm:pt>
    <dgm:pt modelId="{4013D639-B8D6-47EE-80C4-AACEF36D9F53}" type="pres">
      <dgm:prSet presAssocID="{2074B5F8-4B9A-44AD-AA88-17881DB6861A}" presName="rootText1" presStyleLbl="node0" presStyleIdx="0" presStyleCnt="1">
        <dgm:presLayoutVars>
          <dgm:chPref val="3"/>
        </dgm:presLayoutVars>
      </dgm:prSet>
      <dgm:spPr/>
    </dgm:pt>
    <dgm:pt modelId="{F852217E-9503-431A-8C6C-99824B44FBA9}" type="pres">
      <dgm:prSet presAssocID="{2074B5F8-4B9A-44AD-AA88-17881DB6861A}" presName="rootConnector1" presStyleLbl="node1" presStyleIdx="0" presStyleCnt="0"/>
      <dgm:spPr/>
    </dgm:pt>
    <dgm:pt modelId="{9D1783C6-FDC4-4CC5-A190-6029CDF5DCAC}" type="pres">
      <dgm:prSet presAssocID="{2074B5F8-4B9A-44AD-AA88-17881DB6861A}" presName="hierChild2" presStyleCnt="0"/>
      <dgm:spPr/>
    </dgm:pt>
    <dgm:pt modelId="{C4B4039E-ED02-4E94-8609-A7AC53D30296}" type="pres">
      <dgm:prSet presAssocID="{E84FAD37-29E3-410A-825E-0D0E22E15409}" presName="Name37" presStyleLbl="parChTrans1D2" presStyleIdx="0" presStyleCnt="4"/>
      <dgm:spPr/>
    </dgm:pt>
    <dgm:pt modelId="{B2524E66-0C8E-4679-A348-D7B34B6B4BA2}" type="pres">
      <dgm:prSet presAssocID="{14279B5E-6215-4663-B8AB-B2746770AA3F}" presName="hierRoot2" presStyleCnt="0">
        <dgm:presLayoutVars>
          <dgm:hierBranch val="init"/>
        </dgm:presLayoutVars>
      </dgm:prSet>
      <dgm:spPr/>
    </dgm:pt>
    <dgm:pt modelId="{9AC2EEF3-B419-43AC-98B1-84D6F50846D6}" type="pres">
      <dgm:prSet presAssocID="{14279B5E-6215-4663-B8AB-B2746770AA3F}" presName="rootComposite" presStyleCnt="0"/>
      <dgm:spPr/>
    </dgm:pt>
    <dgm:pt modelId="{44160D09-33F8-4DE8-8AA9-1EB24BA95B5B}" type="pres">
      <dgm:prSet presAssocID="{14279B5E-6215-4663-B8AB-B2746770AA3F}" presName="rootText" presStyleLbl="node2" presStyleIdx="0" presStyleCnt="2">
        <dgm:presLayoutVars>
          <dgm:chPref val="3"/>
        </dgm:presLayoutVars>
      </dgm:prSet>
      <dgm:spPr/>
    </dgm:pt>
    <dgm:pt modelId="{83CC564C-504F-43F0-B8BA-2BFBA6D9D57E}" type="pres">
      <dgm:prSet presAssocID="{14279B5E-6215-4663-B8AB-B2746770AA3F}" presName="rootConnector" presStyleLbl="node2" presStyleIdx="0" presStyleCnt="2"/>
      <dgm:spPr/>
    </dgm:pt>
    <dgm:pt modelId="{79EE3186-6A20-4595-A7E4-1353FAC61313}" type="pres">
      <dgm:prSet presAssocID="{14279B5E-6215-4663-B8AB-B2746770AA3F}" presName="hierChild4" presStyleCnt="0"/>
      <dgm:spPr/>
    </dgm:pt>
    <dgm:pt modelId="{EDD98032-77DB-4E0B-90E1-7C369FC8692F}" type="pres">
      <dgm:prSet presAssocID="{00FA7BB0-FE65-415B-A3B7-19593EBFA83E}" presName="Name37" presStyleLbl="parChTrans1D3" presStyleIdx="0" presStyleCnt="2"/>
      <dgm:spPr/>
    </dgm:pt>
    <dgm:pt modelId="{7A4BA26E-2436-45AC-A78D-F7F26308E8C0}" type="pres">
      <dgm:prSet presAssocID="{F54ABC03-D321-410C-BB8F-994482713D85}" presName="hierRoot2" presStyleCnt="0">
        <dgm:presLayoutVars>
          <dgm:hierBranch val="init"/>
        </dgm:presLayoutVars>
      </dgm:prSet>
      <dgm:spPr/>
    </dgm:pt>
    <dgm:pt modelId="{B6C11479-C46D-4017-ADA8-BAED5024A656}" type="pres">
      <dgm:prSet presAssocID="{F54ABC03-D321-410C-BB8F-994482713D85}" presName="rootComposite" presStyleCnt="0"/>
      <dgm:spPr/>
    </dgm:pt>
    <dgm:pt modelId="{51F1DB1F-2232-4DB2-9F4D-2BEA952F47B7}" type="pres">
      <dgm:prSet presAssocID="{F54ABC03-D321-410C-BB8F-994482713D85}" presName="rootText" presStyleLbl="node3" presStyleIdx="0" presStyleCnt="2">
        <dgm:presLayoutVars>
          <dgm:chPref val="3"/>
        </dgm:presLayoutVars>
      </dgm:prSet>
      <dgm:spPr/>
    </dgm:pt>
    <dgm:pt modelId="{97763062-54A9-47E0-8DD1-29F367CEEF37}" type="pres">
      <dgm:prSet presAssocID="{F54ABC03-D321-410C-BB8F-994482713D85}" presName="rootConnector" presStyleLbl="node3" presStyleIdx="0" presStyleCnt="2"/>
      <dgm:spPr/>
    </dgm:pt>
    <dgm:pt modelId="{73499672-EEFF-4DAA-86C3-26D7CAF46901}" type="pres">
      <dgm:prSet presAssocID="{F54ABC03-D321-410C-BB8F-994482713D85}" presName="hierChild4" presStyleCnt="0"/>
      <dgm:spPr/>
    </dgm:pt>
    <dgm:pt modelId="{E1ACC212-570A-43D9-B5D9-EF4C9D1A38A8}" type="pres">
      <dgm:prSet presAssocID="{F54ABC03-D321-410C-BB8F-994482713D85}" presName="hierChild5" presStyleCnt="0"/>
      <dgm:spPr/>
    </dgm:pt>
    <dgm:pt modelId="{6AD13896-AFD7-43DF-B540-55C2C56D59E7}" type="pres">
      <dgm:prSet presAssocID="{14279B5E-6215-4663-B8AB-B2746770AA3F}" presName="hierChild5" presStyleCnt="0"/>
      <dgm:spPr/>
    </dgm:pt>
    <dgm:pt modelId="{4AA39846-82D1-462A-B69B-F8CB7A8A1C6A}" type="pres">
      <dgm:prSet presAssocID="{8F9B94A6-A76F-462C-AFDF-5C836EF22257}" presName="Name37" presStyleLbl="parChTrans1D2" presStyleIdx="1" presStyleCnt="4"/>
      <dgm:spPr/>
    </dgm:pt>
    <dgm:pt modelId="{53351ACC-F9A2-4EEC-8C6B-C0F39449C499}" type="pres">
      <dgm:prSet presAssocID="{B419BC8C-969D-4C5F-A6BC-A9550444750B}" presName="hierRoot2" presStyleCnt="0">
        <dgm:presLayoutVars>
          <dgm:hierBranch val="init"/>
        </dgm:presLayoutVars>
      </dgm:prSet>
      <dgm:spPr/>
    </dgm:pt>
    <dgm:pt modelId="{199602C5-8ABF-4273-BDAC-1A731E6D882C}" type="pres">
      <dgm:prSet presAssocID="{B419BC8C-969D-4C5F-A6BC-A9550444750B}" presName="rootComposite" presStyleCnt="0"/>
      <dgm:spPr/>
    </dgm:pt>
    <dgm:pt modelId="{E7E29C70-647A-4FA7-972B-91BDC1FC7291}" type="pres">
      <dgm:prSet presAssocID="{B419BC8C-969D-4C5F-A6BC-A9550444750B}" presName="rootText" presStyleLbl="node2" presStyleIdx="1" presStyleCnt="2">
        <dgm:presLayoutVars>
          <dgm:chPref val="3"/>
        </dgm:presLayoutVars>
      </dgm:prSet>
      <dgm:spPr/>
    </dgm:pt>
    <dgm:pt modelId="{3AB7FDD2-D65F-4D92-9AAB-A1544B119BC3}" type="pres">
      <dgm:prSet presAssocID="{B419BC8C-969D-4C5F-A6BC-A9550444750B}" presName="rootConnector" presStyleLbl="node2" presStyleIdx="1" presStyleCnt="2"/>
      <dgm:spPr/>
    </dgm:pt>
    <dgm:pt modelId="{35A133E3-DAD3-46DF-BF1A-E2FF94CB317A}" type="pres">
      <dgm:prSet presAssocID="{B419BC8C-969D-4C5F-A6BC-A9550444750B}" presName="hierChild4" presStyleCnt="0"/>
      <dgm:spPr/>
    </dgm:pt>
    <dgm:pt modelId="{56A670BF-8293-41EF-B98D-A9BE6F8E7463}" type="pres">
      <dgm:prSet presAssocID="{94E01763-18F4-4F8D-A69C-431F3C2108C7}" presName="Name37" presStyleLbl="parChTrans1D3" presStyleIdx="1" presStyleCnt="2"/>
      <dgm:spPr/>
    </dgm:pt>
    <dgm:pt modelId="{828C975B-4489-412B-990A-D59AE66CA5BE}" type="pres">
      <dgm:prSet presAssocID="{A5D35787-1BB3-4D60-AEDC-72DF273584ED}" presName="hierRoot2" presStyleCnt="0">
        <dgm:presLayoutVars>
          <dgm:hierBranch val="init"/>
        </dgm:presLayoutVars>
      </dgm:prSet>
      <dgm:spPr/>
    </dgm:pt>
    <dgm:pt modelId="{A1FDB076-C42E-4C29-89CE-0C1C3DAE1A0E}" type="pres">
      <dgm:prSet presAssocID="{A5D35787-1BB3-4D60-AEDC-72DF273584ED}" presName="rootComposite" presStyleCnt="0"/>
      <dgm:spPr/>
    </dgm:pt>
    <dgm:pt modelId="{36ABAB1B-221B-421E-A9A3-A5F4718134BC}" type="pres">
      <dgm:prSet presAssocID="{A5D35787-1BB3-4D60-AEDC-72DF273584ED}" presName="rootText" presStyleLbl="node3" presStyleIdx="1" presStyleCnt="2" custLinFactNeighborX="12818" custLinFactNeighborY="2689">
        <dgm:presLayoutVars>
          <dgm:chPref val="3"/>
        </dgm:presLayoutVars>
      </dgm:prSet>
      <dgm:spPr/>
    </dgm:pt>
    <dgm:pt modelId="{1827D21D-490E-4B18-8F71-52B3E60D7F96}" type="pres">
      <dgm:prSet presAssocID="{A5D35787-1BB3-4D60-AEDC-72DF273584ED}" presName="rootConnector" presStyleLbl="node3" presStyleIdx="1" presStyleCnt="2"/>
      <dgm:spPr/>
    </dgm:pt>
    <dgm:pt modelId="{393C85CA-AEEE-4684-BC56-7E1311F66F8B}" type="pres">
      <dgm:prSet presAssocID="{A5D35787-1BB3-4D60-AEDC-72DF273584ED}" presName="hierChild4" presStyleCnt="0"/>
      <dgm:spPr/>
    </dgm:pt>
    <dgm:pt modelId="{AB5833C0-9C8D-47AA-ACA2-FBF46A752DA9}" type="pres">
      <dgm:prSet presAssocID="{C46A72BD-AD17-4D32-A678-569BE1F78279}" presName="Name37" presStyleLbl="parChTrans1D4" presStyleIdx="0" presStyleCnt="4"/>
      <dgm:spPr/>
    </dgm:pt>
    <dgm:pt modelId="{0A5486A4-C258-4070-AA52-15A0F4E78F6C}" type="pres">
      <dgm:prSet presAssocID="{738C0EA9-3827-4E58-BED5-352996AB39E4}" presName="hierRoot2" presStyleCnt="0">
        <dgm:presLayoutVars>
          <dgm:hierBranch val="init"/>
        </dgm:presLayoutVars>
      </dgm:prSet>
      <dgm:spPr/>
    </dgm:pt>
    <dgm:pt modelId="{3F4C7301-DA20-49C0-8C1A-6238AD4609DF}" type="pres">
      <dgm:prSet presAssocID="{738C0EA9-3827-4E58-BED5-352996AB39E4}" presName="rootComposite" presStyleCnt="0"/>
      <dgm:spPr/>
    </dgm:pt>
    <dgm:pt modelId="{6E2D246B-DC33-4887-94B2-A7EC0D46C8EE}" type="pres">
      <dgm:prSet presAssocID="{738C0EA9-3827-4E58-BED5-352996AB39E4}" presName="rootText" presStyleLbl="node4" presStyleIdx="0" presStyleCnt="4">
        <dgm:presLayoutVars>
          <dgm:chPref val="3"/>
        </dgm:presLayoutVars>
      </dgm:prSet>
      <dgm:spPr/>
    </dgm:pt>
    <dgm:pt modelId="{07EED888-C429-4684-BFEA-5C7DFF91089F}" type="pres">
      <dgm:prSet presAssocID="{738C0EA9-3827-4E58-BED5-352996AB39E4}" presName="rootConnector" presStyleLbl="node4" presStyleIdx="0" presStyleCnt="4"/>
      <dgm:spPr/>
    </dgm:pt>
    <dgm:pt modelId="{228479F7-0288-4719-B0A7-952D276A37B3}" type="pres">
      <dgm:prSet presAssocID="{738C0EA9-3827-4E58-BED5-352996AB39E4}" presName="hierChild4" presStyleCnt="0"/>
      <dgm:spPr/>
    </dgm:pt>
    <dgm:pt modelId="{2FB19EED-2192-4C02-865A-5E8730E84B13}" type="pres">
      <dgm:prSet presAssocID="{83EB3FBA-2B4D-4292-9194-13F41CC931B3}" presName="Name37" presStyleLbl="parChTrans1D4" presStyleIdx="1" presStyleCnt="4"/>
      <dgm:spPr/>
    </dgm:pt>
    <dgm:pt modelId="{EB061873-86BB-4D16-9739-27FAB609E6B8}" type="pres">
      <dgm:prSet presAssocID="{B4F77553-40D4-48B2-987C-10F741157E55}" presName="hierRoot2" presStyleCnt="0">
        <dgm:presLayoutVars>
          <dgm:hierBranch val="init"/>
        </dgm:presLayoutVars>
      </dgm:prSet>
      <dgm:spPr/>
    </dgm:pt>
    <dgm:pt modelId="{51E7BF23-55D3-49C4-B474-6D451DEBE23D}" type="pres">
      <dgm:prSet presAssocID="{B4F77553-40D4-48B2-987C-10F741157E55}" presName="rootComposite" presStyleCnt="0"/>
      <dgm:spPr/>
    </dgm:pt>
    <dgm:pt modelId="{A168BFF0-A301-45CA-B1F9-A7157697D6E9}" type="pres">
      <dgm:prSet presAssocID="{B4F77553-40D4-48B2-987C-10F741157E55}" presName="rootText" presStyleLbl="node4" presStyleIdx="1" presStyleCnt="4">
        <dgm:presLayoutVars>
          <dgm:chPref val="3"/>
        </dgm:presLayoutVars>
      </dgm:prSet>
      <dgm:spPr/>
    </dgm:pt>
    <dgm:pt modelId="{86DEDE16-A65F-45DE-B8AF-080108CCAD2B}" type="pres">
      <dgm:prSet presAssocID="{B4F77553-40D4-48B2-987C-10F741157E55}" presName="rootConnector" presStyleLbl="node4" presStyleIdx="1" presStyleCnt="4"/>
      <dgm:spPr/>
    </dgm:pt>
    <dgm:pt modelId="{7E3CE4B0-1678-40CD-9B2F-F6A93D7A8AA0}" type="pres">
      <dgm:prSet presAssocID="{B4F77553-40D4-48B2-987C-10F741157E55}" presName="hierChild4" presStyleCnt="0"/>
      <dgm:spPr/>
    </dgm:pt>
    <dgm:pt modelId="{8B9CAD08-E6C6-4E33-8D1D-265602F9409A}" type="pres">
      <dgm:prSet presAssocID="{B4F77553-40D4-48B2-987C-10F741157E55}" presName="hierChild5" presStyleCnt="0"/>
      <dgm:spPr/>
    </dgm:pt>
    <dgm:pt modelId="{18320BB1-CF3F-472C-921B-98988CE388D8}" type="pres">
      <dgm:prSet presAssocID="{738C0EA9-3827-4E58-BED5-352996AB39E4}" presName="hierChild5" presStyleCnt="0"/>
      <dgm:spPr/>
    </dgm:pt>
    <dgm:pt modelId="{A8660C0C-C985-428E-BC20-AFF0EEF8BFC7}" type="pres">
      <dgm:prSet presAssocID="{AF6FAD4D-D1EA-4593-A54E-40BD301711C6}" presName="Name37" presStyleLbl="parChTrans1D4" presStyleIdx="2" presStyleCnt="4"/>
      <dgm:spPr/>
    </dgm:pt>
    <dgm:pt modelId="{E467C71C-506C-4C7D-A159-F0E5D90FE377}" type="pres">
      <dgm:prSet presAssocID="{4863EC18-5D1B-434D-AE26-0509ACC3EB3E}" presName="hierRoot2" presStyleCnt="0">
        <dgm:presLayoutVars>
          <dgm:hierBranch val="init"/>
        </dgm:presLayoutVars>
      </dgm:prSet>
      <dgm:spPr/>
    </dgm:pt>
    <dgm:pt modelId="{422FD324-B1C7-4396-8298-6446D59F3184}" type="pres">
      <dgm:prSet presAssocID="{4863EC18-5D1B-434D-AE26-0509ACC3EB3E}" presName="rootComposite" presStyleCnt="0"/>
      <dgm:spPr/>
    </dgm:pt>
    <dgm:pt modelId="{B1B6AC3A-54A0-4C7D-8256-4FEE9912F7DD}" type="pres">
      <dgm:prSet presAssocID="{4863EC18-5D1B-434D-AE26-0509ACC3EB3E}" presName="rootText" presStyleLbl="node4" presStyleIdx="2" presStyleCnt="4">
        <dgm:presLayoutVars>
          <dgm:chPref val="3"/>
        </dgm:presLayoutVars>
      </dgm:prSet>
      <dgm:spPr/>
    </dgm:pt>
    <dgm:pt modelId="{4260301B-18B2-45F7-866E-51C1669A1F28}" type="pres">
      <dgm:prSet presAssocID="{4863EC18-5D1B-434D-AE26-0509ACC3EB3E}" presName="rootConnector" presStyleLbl="node4" presStyleIdx="2" presStyleCnt="4"/>
      <dgm:spPr/>
    </dgm:pt>
    <dgm:pt modelId="{62E2AC37-072D-4A45-9D37-6A229210DC87}" type="pres">
      <dgm:prSet presAssocID="{4863EC18-5D1B-434D-AE26-0509ACC3EB3E}" presName="hierChild4" presStyleCnt="0"/>
      <dgm:spPr/>
    </dgm:pt>
    <dgm:pt modelId="{68559EDD-F15E-4B8A-B2EA-9A1070320D4E}" type="pres">
      <dgm:prSet presAssocID="{CF87D7DA-BA9B-4FB0-9BA8-F73A38ADF963}" presName="Name37" presStyleLbl="parChTrans1D4" presStyleIdx="3" presStyleCnt="4"/>
      <dgm:spPr/>
    </dgm:pt>
    <dgm:pt modelId="{58F1558F-A4A7-450D-9849-738C69E67C08}" type="pres">
      <dgm:prSet presAssocID="{ABACA4DF-DD51-4EAD-944A-9591CB4053B7}" presName="hierRoot2" presStyleCnt="0">
        <dgm:presLayoutVars>
          <dgm:hierBranch val="init"/>
        </dgm:presLayoutVars>
      </dgm:prSet>
      <dgm:spPr/>
    </dgm:pt>
    <dgm:pt modelId="{3E6860C5-2E0A-47D8-BC81-B4458C9D9C81}" type="pres">
      <dgm:prSet presAssocID="{ABACA4DF-DD51-4EAD-944A-9591CB4053B7}" presName="rootComposite" presStyleCnt="0"/>
      <dgm:spPr/>
    </dgm:pt>
    <dgm:pt modelId="{8ECA8BE3-9268-4403-B25E-27E29F707A11}" type="pres">
      <dgm:prSet presAssocID="{ABACA4DF-DD51-4EAD-944A-9591CB4053B7}" presName="rootText" presStyleLbl="node4" presStyleIdx="3" presStyleCnt="4">
        <dgm:presLayoutVars>
          <dgm:chPref val="3"/>
        </dgm:presLayoutVars>
      </dgm:prSet>
      <dgm:spPr/>
    </dgm:pt>
    <dgm:pt modelId="{A2418F17-0B4D-4A1B-999C-24E02C1BECA2}" type="pres">
      <dgm:prSet presAssocID="{ABACA4DF-DD51-4EAD-944A-9591CB4053B7}" presName="rootConnector" presStyleLbl="node4" presStyleIdx="3" presStyleCnt="4"/>
      <dgm:spPr/>
    </dgm:pt>
    <dgm:pt modelId="{33F3C901-EDE4-48DD-B560-96DAD6B84A94}" type="pres">
      <dgm:prSet presAssocID="{ABACA4DF-DD51-4EAD-944A-9591CB4053B7}" presName="hierChild4" presStyleCnt="0"/>
      <dgm:spPr/>
    </dgm:pt>
    <dgm:pt modelId="{4E9C4422-C1A0-4200-997A-5B10CCD6C86C}" type="pres">
      <dgm:prSet presAssocID="{ABACA4DF-DD51-4EAD-944A-9591CB4053B7}" presName="hierChild5" presStyleCnt="0"/>
      <dgm:spPr/>
    </dgm:pt>
    <dgm:pt modelId="{F7BF33B7-CF03-4115-A6F9-53D42C307D55}" type="pres">
      <dgm:prSet presAssocID="{4863EC18-5D1B-434D-AE26-0509ACC3EB3E}" presName="hierChild5" presStyleCnt="0"/>
      <dgm:spPr/>
    </dgm:pt>
    <dgm:pt modelId="{032E2D2B-E24B-4F03-AD24-5DC37908B299}" type="pres">
      <dgm:prSet presAssocID="{A5D35787-1BB3-4D60-AEDC-72DF273584ED}" presName="hierChild5" presStyleCnt="0"/>
      <dgm:spPr/>
    </dgm:pt>
    <dgm:pt modelId="{264953F1-714D-4446-9C43-C7C141550EDA}" type="pres">
      <dgm:prSet presAssocID="{B419BC8C-969D-4C5F-A6BC-A9550444750B}" presName="hierChild5" presStyleCnt="0"/>
      <dgm:spPr/>
    </dgm:pt>
    <dgm:pt modelId="{1A9CD56C-66F5-4562-9F78-CE9964A67367}" type="pres">
      <dgm:prSet presAssocID="{2074B5F8-4B9A-44AD-AA88-17881DB6861A}" presName="hierChild3" presStyleCnt="0"/>
      <dgm:spPr/>
    </dgm:pt>
    <dgm:pt modelId="{4B72E8DE-D768-4407-9A71-0CDED40BA90B}" type="pres">
      <dgm:prSet presAssocID="{0F6061BF-5D18-45E3-BF10-A1A029393F36}" presName="Name111" presStyleLbl="parChTrans1D2" presStyleIdx="2" presStyleCnt="4"/>
      <dgm:spPr/>
    </dgm:pt>
    <dgm:pt modelId="{5615E6B2-1352-4AEB-9EE3-8DF843AE8D4F}" type="pres">
      <dgm:prSet presAssocID="{11403B06-2D12-4310-8DBE-39D1E0CF7002}" presName="hierRoot3" presStyleCnt="0">
        <dgm:presLayoutVars>
          <dgm:hierBranch val="init"/>
        </dgm:presLayoutVars>
      </dgm:prSet>
      <dgm:spPr/>
    </dgm:pt>
    <dgm:pt modelId="{50D45538-4CC2-4990-A368-6AE2A2F59B06}" type="pres">
      <dgm:prSet presAssocID="{11403B06-2D12-4310-8DBE-39D1E0CF7002}" presName="rootComposite3" presStyleCnt="0"/>
      <dgm:spPr/>
    </dgm:pt>
    <dgm:pt modelId="{9DF2C4C5-5A73-4592-856A-3B10E4E21A8E}" type="pres">
      <dgm:prSet presAssocID="{11403B06-2D12-4310-8DBE-39D1E0CF7002}" presName="rootText3" presStyleLbl="asst1" presStyleIdx="0" presStyleCnt="2" custLinFactNeighborX="2327" custLinFactNeighborY="-42092">
        <dgm:presLayoutVars>
          <dgm:chPref val="3"/>
        </dgm:presLayoutVars>
      </dgm:prSet>
      <dgm:spPr/>
    </dgm:pt>
    <dgm:pt modelId="{91043A47-A151-4220-8EF5-2B1FCF7D5E02}" type="pres">
      <dgm:prSet presAssocID="{11403B06-2D12-4310-8DBE-39D1E0CF7002}" presName="rootConnector3" presStyleLbl="asst1" presStyleIdx="0" presStyleCnt="2"/>
      <dgm:spPr/>
    </dgm:pt>
    <dgm:pt modelId="{C2EB10E2-D066-414A-8D67-C56D7770EFC5}" type="pres">
      <dgm:prSet presAssocID="{11403B06-2D12-4310-8DBE-39D1E0CF7002}" presName="hierChild6" presStyleCnt="0"/>
      <dgm:spPr/>
    </dgm:pt>
    <dgm:pt modelId="{30AB90F4-B0CF-42A1-8993-122887563B08}" type="pres">
      <dgm:prSet presAssocID="{11403B06-2D12-4310-8DBE-39D1E0CF7002}" presName="hierChild7" presStyleCnt="0"/>
      <dgm:spPr/>
    </dgm:pt>
    <dgm:pt modelId="{009F2C79-B801-4B87-B7BA-E6116E17AB53}" type="pres">
      <dgm:prSet presAssocID="{A3E00163-B35E-444F-8EB0-D073A463A5B3}" presName="Name111" presStyleLbl="parChTrans1D2" presStyleIdx="3" presStyleCnt="4"/>
      <dgm:spPr/>
    </dgm:pt>
    <dgm:pt modelId="{C4AD7B4B-E65D-4ABA-95FB-AFA07D80D7B2}" type="pres">
      <dgm:prSet presAssocID="{B31D68BB-C842-40C8-A7E3-587571B57A64}" presName="hierRoot3" presStyleCnt="0">
        <dgm:presLayoutVars>
          <dgm:hierBranch val="init"/>
        </dgm:presLayoutVars>
      </dgm:prSet>
      <dgm:spPr/>
    </dgm:pt>
    <dgm:pt modelId="{CA54681B-CA52-4C4B-B75B-328F585D75D2}" type="pres">
      <dgm:prSet presAssocID="{B31D68BB-C842-40C8-A7E3-587571B57A64}" presName="rootComposite3" presStyleCnt="0"/>
      <dgm:spPr/>
    </dgm:pt>
    <dgm:pt modelId="{C5FA4A40-07BE-4803-83F9-8AB02B8E5BD3}" type="pres">
      <dgm:prSet presAssocID="{B31D68BB-C842-40C8-A7E3-587571B57A64}" presName="rootText3" presStyleLbl="asst1" presStyleIdx="1" presStyleCnt="2">
        <dgm:presLayoutVars>
          <dgm:chPref val="3"/>
        </dgm:presLayoutVars>
      </dgm:prSet>
      <dgm:spPr/>
    </dgm:pt>
    <dgm:pt modelId="{82048261-EF30-4F16-8342-7F9F997C0BC2}" type="pres">
      <dgm:prSet presAssocID="{B31D68BB-C842-40C8-A7E3-587571B57A64}" presName="rootConnector3" presStyleLbl="asst1" presStyleIdx="1" presStyleCnt="2"/>
      <dgm:spPr/>
    </dgm:pt>
    <dgm:pt modelId="{DCDFA5AC-5699-4740-9337-3F2810498722}" type="pres">
      <dgm:prSet presAssocID="{B31D68BB-C842-40C8-A7E3-587571B57A64}" presName="hierChild6" presStyleCnt="0"/>
      <dgm:spPr/>
    </dgm:pt>
    <dgm:pt modelId="{455E09A6-7911-43E2-B671-9E739A20C915}" type="pres">
      <dgm:prSet presAssocID="{B31D68BB-C842-40C8-A7E3-587571B57A64}" presName="hierChild7" presStyleCnt="0"/>
      <dgm:spPr/>
    </dgm:pt>
  </dgm:ptLst>
  <dgm:cxnLst>
    <dgm:cxn modelId="{2E0EB30B-A30C-4A3C-908C-570DE8D6F65A}" type="presOf" srcId="{0F6061BF-5D18-45E3-BF10-A1A029393F36}" destId="{4B72E8DE-D768-4407-9A71-0CDED40BA90B}" srcOrd="0" destOrd="0" presId="urn:microsoft.com/office/officeart/2005/8/layout/orgChart1"/>
    <dgm:cxn modelId="{36C4CB1C-6532-4C3C-849C-C3F925F798B8}" type="presOf" srcId="{C46A72BD-AD17-4D32-A678-569BE1F78279}" destId="{AB5833C0-9C8D-47AA-ACA2-FBF46A752DA9}" srcOrd="0" destOrd="0" presId="urn:microsoft.com/office/officeart/2005/8/layout/orgChart1"/>
    <dgm:cxn modelId="{3AB7A522-58CF-458B-B9D4-1F439D95DD86}" type="presOf" srcId="{B4F77553-40D4-48B2-987C-10F741157E55}" destId="{A168BFF0-A301-45CA-B1F9-A7157697D6E9}" srcOrd="0" destOrd="0" presId="urn:microsoft.com/office/officeart/2005/8/layout/orgChart1"/>
    <dgm:cxn modelId="{1F9A9825-2D07-4C25-BC18-FDC7A1397904}" type="presOf" srcId="{53C2A113-A21D-4EB2-B1B2-E86C5F73F798}" destId="{9231A1FF-BF1A-43A0-A71E-E538103E5BB9}" srcOrd="0" destOrd="0" presId="urn:microsoft.com/office/officeart/2005/8/layout/orgChart1"/>
    <dgm:cxn modelId="{098B6F28-2428-426C-A807-81CA44DE6C84}" type="presOf" srcId="{F54ABC03-D321-410C-BB8F-994482713D85}" destId="{51F1DB1F-2232-4DB2-9F4D-2BEA952F47B7}" srcOrd="0" destOrd="0" presId="urn:microsoft.com/office/officeart/2005/8/layout/orgChart1"/>
    <dgm:cxn modelId="{3A11AE2E-42E1-439D-A18C-90A5E9B6E0E9}" srcId="{14279B5E-6215-4663-B8AB-B2746770AA3F}" destId="{F54ABC03-D321-410C-BB8F-994482713D85}" srcOrd="0" destOrd="0" parTransId="{00FA7BB0-FE65-415B-A3B7-19593EBFA83E}" sibTransId="{B0270324-A6A9-45D9-915F-FA85835641AB}"/>
    <dgm:cxn modelId="{01F39331-4BBC-478D-A31E-5A36240B9F2D}" type="presOf" srcId="{4863EC18-5D1B-434D-AE26-0509ACC3EB3E}" destId="{4260301B-18B2-45F7-866E-51C1669A1F28}" srcOrd="1" destOrd="0" presId="urn:microsoft.com/office/officeart/2005/8/layout/orgChart1"/>
    <dgm:cxn modelId="{3E2D5436-4D98-4CA4-81C1-D85EB49EC33A}" srcId="{B419BC8C-969D-4C5F-A6BC-A9550444750B}" destId="{A5D35787-1BB3-4D60-AEDC-72DF273584ED}" srcOrd="0" destOrd="0" parTransId="{94E01763-18F4-4F8D-A69C-431F3C2108C7}" sibTransId="{0DF88BA7-29B9-4AB0-9FC7-E62ED0BCACB6}"/>
    <dgm:cxn modelId="{A477DD60-C0A1-4159-84D2-A7E1BC051086}" type="presOf" srcId="{83EB3FBA-2B4D-4292-9194-13F41CC931B3}" destId="{2FB19EED-2192-4C02-865A-5E8730E84B13}" srcOrd="0" destOrd="0" presId="urn:microsoft.com/office/officeart/2005/8/layout/orgChart1"/>
    <dgm:cxn modelId="{623BD063-3783-4763-B9D6-481F303E8DB5}" srcId="{2074B5F8-4B9A-44AD-AA88-17881DB6861A}" destId="{B419BC8C-969D-4C5F-A6BC-A9550444750B}" srcOrd="1" destOrd="0" parTransId="{8F9B94A6-A76F-462C-AFDF-5C836EF22257}" sibTransId="{EDE75DF5-F55E-4AF0-88DF-76867B1F05B3}"/>
    <dgm:cxn modelId="{0464BA65-73BC-40D1-AAC1-E94067F6F9E2}" type="presOf" srcId="{B419BC8C-969D-4C5F-A6BC-A9550444750B}" destId="{E7E29C70-647A-4FA7-972B-91BDC1FC7291}" srcOrd="0" destOrd="0" presId="urn:microsoft.com/office/officeart/2005/8/layout/orgChart1"/>
    <dgm:cxn modelId="{B6196549-B184-4150-B651-1A8C1033EE77}" type="presOf" srcId="{00FA7BB0-FE65-415B-A3B7-19593EBFA83E}" destId="{EDD98032-77DB-4E0B-90E1-7C369FC8692F}" srcOrd="0" destOrd="0" presId="urn:microsoft.com/office/officeart/2005/8/layout/orgChart1"/>
    <dgm:cxn modelId="{DC328E72-F891-42F9-BD46-9CB7D6B7778F}" srcId="{A5D35787-1BB3-4D60-AEDC-72DF273584ED}" destId="{4863EC18-5D1B-434D-AE26-0509ACC3EB3E}" srcOrd="1" destOrd="0" parTransId="{AF6FAD4D-D1EA-4593-A54E-40BD301711C6}" sibTransId="{C36D7803-D8C6-4F31-B6C0-6756D14BEF73}"/>
    <dgm:cxn modelId="{214D0F53-96FD-405F-B32B-9CEAC1EF5CE6}" type="presOf" srcId="{11403B06-2D12-4310-8DBE-39D1E0CF7002}" destId="{9DF2C4C5-5A73-4592-856A-3B10E4E21A8E}" srcOrd="0" destOrd="0" presId="urn:microsoft.com/office/officeart/2005/8/layout/orgChart1"/>
    <dgm:cxn modelId="{F5CA7A5A-137F-431C-BF5B-902C70D15FEE}" type="presOf" srcId="{F54ABC03-D321-410C-BB8F-994482713D85}" destId="{97763062-54A9-47E0-8DD1-29F367CEEF37}" srcOrd="1" destOrd="0" presId="urn:microsoft.com/office/officeart/2005/8/layout/orgChart1"/>
    <dgm:cxn modelId="{1A0C087B-A7C6-48A3-9204-DB2C42513E68}" type="presOf" srcId="{11403B06-2D12-4310-8DBE-39D1E0CF7002}" destId="{91043A47-A151-4220-8EF5-2B1FCF7D5E02}" srcOrd="1" destOrd="0" presId="urn:microsoft.com/office/officeart/2005/8/layout/orgChart1"/>
    <dgm:cxn modelId="{EE724C7F-3B5D-43DA-A7EA-58B38879333F}" srcId="{4863EC18-5D1B-434D-AE26-0509ACC3EB3E}" destId="{ABACA4DF-DD51-4EAD-944A-9591CB4053B7}" srcOrd="0" destOrd="0" parTransId="{CF87D7DA-BA9B-4FB0-9BA8-F73A38ADF963}" sibTransId="{D607D31E-ACA3-449B-B7B1-1E4E11127327}"/>
    <dgm:cxn modelId="{26A4827F-947C-4620-9A3E-FDBA10D76736}" type="presOf" srcId="{B419BC8C-969D-4C5F-A6BC-A9550444750B}" destId="{3AB7FDD2-D65F-4D92-9AAB-A1544B119BC3}" srcOrd="1" destOrd="0" presId="urn:microsoft.com/office/officeart/2005/8/layout/orgChart1"/>
    <dgm:cxn modelId="{915D6786-B848-4FCE-8ED8-8E98E5D43DCF}" type="presOf" srcId="{CF87D7DA-BA9B-4FB0-9BA8-F73A38ADF963}" destId="{68559EDD-F15E-4B8A-B2EA-9A1070320D4E}" srcOrd="0" destOrd="0" presId="urn:microsoft.com/office/officeart/2005/8/layout/orgChart1"/>
    <dgm:cxn modelId="{EA78E986-CA44-4E91-B6C1-A3036E9087C1}" type="presOf" srcId="{ABACA4DF-DD51-4EAD-944A-9591CB4053B7}" destId="{8ECA8BE3-9268-4403-B25E-27E29F707A11}" srcOrd="0" destOrd="0" presId="urn:microsoft.com/office/officeart/2005/8/layout/orgChart1"/>
    <dgm:cxn modelId="{0D00F196-9F84-42C1-BD0E-9FC9A578ACCF}" type="presOf" srcId="{94E01763-18F4-4F8D-A69C-431F3C2108C7}" destId="{56A670BF-8293-41EF-B98D-A9BE6F8E7463}" srcOrd="0" destOrd="0" presId="urn:microsoft.com/office/officeart/2005/8/layout/orgChart1"/>
    <dgm:cxn modelId="{785A239B-B768-4CB2-AD28-146E5F6CB9AA}" srcId="{A5D35787-1BB3-4D60-AEDC-72DF273584ED}" destId="{738C0EA9-3827-4E58-BED5-352996AB39E4}" srcOrd="0" destOrd="0" parTransId="{C46A72BD-AD17-4D32-A678-569BE1F78279}" sibTransId="{A77881D7-3973-480D-9441-43B2E2AFCC99}"/>
    <dgm:cxn modelId="{C423829F-CA6F-4064-B35A-58B67E257BBA}" type="presOf" srcId="{2074B5F8-4B9A-44AD-AA88-17881DB6861A}" destId="{4013D639-B8D6-47EE-80C4-AACEF36D9F53}" srcOrd="0" destOrd="0" presId="urn:microsoft.com/office/officeart/2005/8/layout/orgChart1"/>
    <dgm:cxn modelId="{518355A0-1A3F-4CC5-8125-AC07495BB012}" type="presOf" srcId="{B31D68BB-C842-40C8-A7E3-587571B57A64}" destId="{82048261-EF30-4F16-8342-7F9F997C0BC2}" srcOrd="1" destOrd="0" presId="urn:microsoft.com/office/officeart/2005/8/layout/orgChart1"/>
    <dgm:cxn modelId="{4C13CAA6-299E-4D97-A381-E1F04E314F57}" type="presOf" srcId="{AF6FAD4D-D1EA-4593-A54E-40BD301711C6}" destId="{A8660C0C-C985-428E-BC20-AFF0EEF8BFC7}" srcOrd="0" destOrd="0" presId="urn:microsoft.com/office/officeart/2005/8/layout/orgChart1"/>
    <dgm:cxn modelId="{DDD14AA8-8F62-40C1-B22A-086D8A91ED6D}" srcId="{738C0EA9-3827-4E58-BED5-352996AB39E4}" destId="{B4F77553-40D4-48B2-987C-10F741157E55}" srcOrd="0" destOrd="0" parTransId="{83EB3FBA-2B4D-4292-9194-13F41CC931B3}" sibTransId="{7A1BDD44-1814-460C-AF25-076D365801DC}"/>
    <dgm:cxn modelId="{30C112AB-473B-4221-879B-72AD1EBE5B1D}" type="presOf" srcId="{B31D68BB-C842-40C8-A7E3-587571B57A64}" destId="{C5FA4A40-07BE-4803-83F9-8AB02B8E5BD3}" srcOrd="0" destOrd="0" presId="urn:microsoft.com/office/officeart/2005/8/layout/orgChart1"/>
    <dgm:cxn modelId="{7610AFB4-E246-41D1-B4F9-EC9846F98213}" srcId="{2074B5F8-4B9A-44AD-AA88-17881DB6861A}" destId="{11403B06-2D12-4310-8DBE-39D1E0CF7002}" srcOrd="2" destOrd="0" parTransId="{0F6061BF-5D18-45E3-BF10-A1A029393F36}" sibTransId="{E7A12FC2-C97B-4E33-9273-662675533414}"/>
    <dgm:cxn modelId="{CFF74FB5-5AB9-4407-AA49-7EF4459AE961}" srcId="{2074B5F8-4B9A-44AD-AA88-17881DB6861A}" destId="{B31D68BB-C842-40C8-A7E3-587571B57A64}" srcOrd="3" destOrd="0" parTransId="{A3E00163-B35E-444F-8EB0-D073A463A5B3}" sibTransId="{ADBBED18-2A7E-4EA8-941C-258B7F46E484}"/>
    <dgm:cxn modelId="{9DEC7FBE-3E52-44C6-BC63-3EF11867345F}" type="presOf" srcId="{14279B5E-6215-4663-B8AB-B2746770AA3F}" destId="{83CC564C-504F-43F0-B8BA-2BFBA6D9D57E}" srcOrd="1" destOrd="0" presId="urn:microsoft.com/office/officeart/2005/8/layout/orgChart1"/>
    <dgm:cxn modelId="{043E98C9-1026-438B-9C17-2E8445C9CB15}" type="presOf" srcId="{A5D35787-1BB3-4D60-AEDC-72DF273584ED}" destId="{36ABAB1B-221B-421E-A9A3-A5F4718134BC}" srcOrd="0" destOrd="0" presId="urn:microsoft.com/office/officeart/2005/8/layout/orgChart1"/>
    <dgm:cxn modelId="{4FEF4FD2-AEFB-4FBB-B9E0-5E054EF3F0F4}" type="presOf" srcId="{738C0EA9-3827-4E58-BED5-352996AB39E4}" destId="{07EED888-C429-4684-BFEA-5C7DFF91089F}" srcOrd="1" destOrd="0" presId="urn:microsoft.com/office/officeart/2005/8/layout/orgChart1"/>
    <dgm:cxn modelId="{236F0DD3-929B-4158-BDEB-5873D68CA2A5}" type="presOf" srcId="{738C0EA9-3827-4E58-BED5-352996AB39E4}" destId="{6E2D246B-DC33-4887-94B2-A7EC0D46C8EE}" srcOrd="0" destOrd="0" presId="urn:microsoft.com/office/officeart/2005/8/layout/orgChart1"/>
    <dgm:cxn modelId="{59AC1DDA-D294-4A4B-AE6E-3AB08D7BF986}" type="presOf" srcId="{A5D35787-1BB3-4D60-AEDC-72DF273584ED}" destId="{1827D21D-490E-4B18-8F71-52B3E60D7F96}" srcOrd="1" destOrd="0" presId="urn:microsoft.com/office/officeart/2005/8/layout/orgChart1"/>
    <dgm:cxn modelId="{7E9EA3E3-0A1D-456D-904C-2053A1E9B73A}" type="presOf" srcId="{A3E00163-B35E-444F-8EB0-D073A463A5B3}" destId="{009F2C79-B801-4B87-B7BA-E6116E17AB53}" srcOrd="0" destOrd="0" presId="urn:microsoft.com/office/officeart/2005/8/layout/orgChart1"/>
    <dgm:cxn modelId="{6192EFEC-8272-4734-86AC-9CE08362160D}" type="presOf" srcId="{ABACA4DF-DD51-4EAD-944A-9591CB4053B7}" destId="{A2418F17-0B4D-4A1B-999C-24E02C1BECA2}" srcOrd="1" destOrd="0" presId="urn:microsoft.com/office/officeart/2005/8/layout/orgChart1"/>
    <dgm:cxn modelId="{0D6084ED-8B32-4540-918E-33D682A07379}" type="presOf" srcId="{14279B5E-6215-4663-B8AB-B2746770AA3F}" destId="{44160D09-33F8-4DE8-8AA9-1EB24BA95B5B}" srcOrd="0" destOrd="0" presId="urn:microsoft.com/office/officeart/2005/8/layout/orgChart1"/>
    <dgm:cxn modelId="{36F099EE-D412-45BD-8B79-7EB25C754383}" type="presOf" srcId="{8F9B94A6-A76F-462C-AFDF-5C836EF22257}" destId="{4AA39846-82D1-462A-B69B-F8CB7A8A1C6A}" srcOrd="0" destOrd="0" presId="urn:microsoft.com/office/officeart/2005/8/layout/orgChart1"/>
    <dgm:cxn modelId="{0F03E7EF-8D4C-4A29-B798-4ED3AFA406E8}" type="presOf" srcId="{2074B5F8-4B9A-44AD-AA88-17881DB6861A}" destId="{F852217E-9503-431A-8C6C-99824B44FBA9}" srcOrd="1" destOrd="0" presId="urn:microsoft.com/office/officeart/2005/8/layout/orgChart1"/>
    <dgm:cxn modelId="{744368F0-737A-4EF3-9D89-FC04413081DC}" srcId="{53C2A113-A21D-4EB2-B1B2-E86C5F73F798}" destId="{2074B5F8-4B9A-44AD-AA88-17881DB6861A}" srcOrd="0" destOrd="0" parTransId="{9271FE2F-E645-4306-9957-BBD32B66E7F0}" sibTransId="{92FC5245-5994-45F6-A7B5-F4AE676F168A}"/>
    <dgm:cxn modelId="{1F1CA7F3-F4B8-44E6-822F-9B801043CAE7}" type="presOf" srcId="{B4F77553-40D4-48B2-987C-10F741157E55}" destId="{86DEDE16-A65F-45DE-B8AF-080108CCAD2B}" srcOrd="1" destOrd="0" presId="urn:microsoft.com/office/officeart/2005/8/layout/orgChart1"/>
    <dgm:cxn modelId="{3F4130F6-F66E-4576-9EA9-846595A86F17}" type="presOf" srcId="{4863EC18-5D1B-434D-AE26-0509ACC3EB3E}" destId="{B1B6AC3A-54A0-4C7D-8256-4FEE9912F7DD}" srcOrd="0" destOrd="0" presId="urn:microsoft.com/office/officeart/2005/8/layout/orgChart1"/>
    <dgm:cxn modelId="{E70A92F7-2B56-4C20-AE1F-ED25E034CB22}" type="presOf" srcId="{E84FAD37-29E3-410A-825E-0D0E22E15409}" destId="{C4B4039E-ED02-4E94-8609-A7AC53D30296}" srcOrd="0" destOrd="0" presId="urn:microsoft.com/office/officeart/2005/8/layout/orgChart1"/>
    <dgm:cxn modelId="{52236AF9-1E93-4E18-BAD6-821225711CF8}" srcId="{2074B5F8-4B9A-44AD-AA88-17881DB6861A}" destId="{14279B5E-6215-4663-B8AB-B2746770AA3F}" srcOrd="0" destOrd="0" parTransId="{E84FAD37-29E3-410A-825E-0D0E22E15409}" sibTransId="{CAE41A08-121D-4F0F-9BA4-4194CBC04B0A}"/>
    <dgm:cxn modelId="{908E1A30-181C-49D6-A594-0521485E7B1F}" type="presParOf" srcId="{9231A1FF-BF1A-43A0-A71E-E538103E5BB9}" destId="{E451258C-1BB3-487D-B8AE-352449DF93F1}" srcOrd="0" destOrd="0" presId="urn:microsoft.com/office/officeart/2005/8/layout/orgChart1"/>
    <dgm:cxn modelId="{B9CEC5C5-901A-4876-B573-3133D255FF85}" type="presParOf" srcId="{E451258C-1BB3-487D-B8AE-352449DF93F1}" destId="{A8F36C12-A1B4-47A0-A9C6-2112751E641D}" srcOrd="0" destOrd="0" presId="urn:microsoft.com/office/officeart/2005/8/layout/orgChart1"/>
    <dgm:cxn modelId="{E266F68A-B238-4D2D-B348-FD65FAA7156C}" type="presParOf" srcId="{A8F36C12-A1B4-47A0-A9C6-2112751E641D}" destId="{4013D639-B8D6-47EE-80C4-AACEF36D9F53}" srcOrd="0" destOrd="0" presId="urn:microsoft.com/office/officeart/2005/8/layout/orgChart1"/>
    <dgm:cxn modelId="{B8255AD0-377D-48ED-82C9-774667309F2C}" type="presParOf" srcId="{A8F36C12-A1B4-47A0-A9C6-2112751E641D}" destId="{F852217E-9503-431A-8C6C-99824B44FBA9}" srcOrd="1" destOrd="0" presId="urn:microsoft.com/office/officeart/2005/8/layout/orgChart1"/>
    <dgm:cxn modelId="{275BD1B9-4F56-4109-9190-BD1B0E378D72}" type="presParOf" srcId="{E451258C-1BB3-487D-B8AE-352449DF93F1}" destId="{9D1783C6-FDC4-4CC5-A190-6029CDF5DCAC}" srcOrd="1" destOrd="0" presId="urn:microsoft.com/office/officeart/2005/8/layout/orgChart1"/>
    <dgm:cxn modelId="{021C816D-64AE-44B2-A994-7AC29AAFC434}" type="presParOf" srcId="{9D1783C6-FDC4-4CC5-A190-6029CDF5DCAC}" destId="{C4B4039E-ED02-4E94-8609-A7AC53D30296}" srcOrd="0" destOrd="0" presId="urn:microsoft.com/office/officeart/2005/8/layout/orgChart1"/>
    <dgm:cxn modelId="{C76E9BE1-B270-4964-B488-6EA8F0B7A7D5}" type="presParOf" srcId="{9D1783C6-FDC4-4CC5-A190-6029CDF5DCAC}" destId="{B2524E66-0C8E-4679-A348-D7B34B6B4BA2}" srcOrd="1" destOrd="0" presId="urn:microsoft.com/office/officeart/2005/8/layout/orgChart1"/>
    <dgm:cxn modelId="{B5146D95-74D6-4339-AEDC-37BD63FCA394}" type="presParOf" srcId="{B2524E66-0C8E-4679-A348-D7B34B6B4BA2}" destId="{9AC2EEF3-B419-43AC-98B1-84D6F50846D6}" srcOrd="0" destOrd="0" presId="urn:microsoft.com/office/officeart/2005/8/layout/orgChart1"/>
    <dgm:cxn modelId="{5F2E97B8-A42B-4AA8-B655-AC258E95E61C}" type="presParOf" srcId="{9AC2EEF3-B419-43AC-98B1-84D6F50846D6}" destId="{44160D09-33F8-4DE8-8AA9-1EB24BA95B5B}" srcOrd="0" destOrd="0" presId="urn:microsoft.com/office/officeart/2005/8/layout/orgChart1"/>
    <dgm:cxn modelId="{BDE04D3E-C612-435D-A8B5-A1D2DA9DE65E}" type="presParOf" srcId="{9AC2EEF3-B419-43AC-98B1-84D6F50846D6}" destId="{83CC564C-504F-43F0-B8BA-2BFBA6D9D57E}" srcOrd="1" destOrd="0" presId="urn:microsoft.com/office/officeart/2005/8/layout/orgChart1"/>
    <dgm:cxn modelId="{1509DE86-65C9-46D1-9D38-6EBA275AEC46}" type="presParOf" srcId="{B2524E66-0C8E-4679-A348-D7B34B6B4BA2}" destId="{79EE3186-6A20-4595-A7E4-1353FAC61313}" srcOrd="1" destOrd="0" presId="urn:microsoft.com/office/officeart/2005/8/layout/orgChart1"/>
    <dgm:cxn modelId="{E8A35F99-6570-4669-975D-CFA74EA9F801}" type="presParOf" srcId="{79EE3186-6A20-4595-A7E4-1353FAC61313}" destId="{EDD98032-77DB-4E0B-90E1-7C369FC8692F}" srcOrd="0" destOrd="0" presId="urn:microsoft.com/office/officeart/2005/8/layout/orgChart1"/>
    <dgm:cxn modelId="{039C28C4-1AA8-4A43-ACED-EC68C33CA614}" type="presParOf" srcId="{79EE3186-6A20-4595-A7E4-1353FAC61313}" destId="{7A4BA26E-2436-45AC-A78D-F7F26308E8C0}" srcOrd="1" destOrd="0" presId="urn:microsoft.com/office/officeart/2005/8/layout/orgChart1"/>
    <dgm:cxn modelId="{F5C3DA37-773C-4B06-98B4-56AE79AE42D1}" type="presParOf" srcId="{7A4BA26E-2436-45AC-A78D-F7F26308E8C0}" destId="{B6C11479-C46D-4017-ADA8-BAED5024A656}" srcOrd="0" destOrd="0" presId="urn:microsoft.com/office/officeart/2005/8/layout/orgChart1"/>
    <dgm:cxn modelId="{AD85F7EB-C43D-478A-B67A-BB04CA28380B}" type="presParOf" srcId="{B6C11479-C46D-4017-ADA8-BAED5024A656}" destId="{51F1DB1F-2232-4DB2-9F4D-2BEA952F47B7}" srcOrd="0" destOrd="0" presId="urn:microsoft.com/office/officeart/2005/8/layout/orgChart1"/>
    <dgm:cxn modelId="{A01C3D55-748F-420D-8723-7C400804425D}" type="presParOf" srcId="{B6C11479-C46D-4017-ADA8-BAED5024A656}" destId="{97763062-54A9-47E0-8DD1-29F367CEEF37}" srcOrd="1" destOrd="0" presId="urn:microsoft.com/office/officeart/2005/8/layout/orgChart1"/>
    <dgm:cxn modelId="{6C4CAE5F-52E0-4957-B498-CF2FED34FCAD}" type="presParOf" srcId="{7A4BA26E-2436-45AC-A78D-F7F26308E8C0}" destId="{73499672-EEFF-4DAA-86C3-26D7CAF46901}" srcOrd="1" destOrd="0" presId="urn:microsoft.com/office/officeart/2005/8/layout/orgChart1"/>
    <dgm:cxn modelId="{1BB14EE4-A624-4082-ADF7-78DF392855AA}" type="presParOf" srcId="{7A4BA26E-2436-45AC-A78D-F7F26308E8C0}" destId="{E1ACC212-570A-43D9-B5D9-EF4C9D1A38A8}" srcOrd="2" destOrd="0" presId="urn:microsoft.com/office/officeart/2005/8/layout/orgChart1"/>
    <dgm:cxn modelId="{B5BC20CF-A99C-4EB9-A62F-41E084D6C838}" type="presParOf" srcId="{B2524E66-0C8E-4679-A348-D7B34B6B4BA2}" destId="{6AD13896-AFD7-43DF-B540-55C2C56D59E7}" srcOrd="2" destOrd="0" presId="urn:microsoft.com/office/officeart/2005/8/layout/orgChart1"/>
    <dgm:cxn modelId="{850CDC5C-DA16-4751-9810-6F5DA26CE7EB}" type="presParOf" srcId="{9D1783C6-FDC4-4CC5-A190-6029CDF5DCAC}" destId="{4AA39846-82D1-462A-B69B-F8CB7A8A1C6A}" srcOrd="2" destOrd="0" presId="urn:microsoft.com/office/officeart/2005/8/layout/orgChart1"/>
    <dgm:cxn modelId="{6CA02E10-6D7F-430C-83F9-E384D1038576}" type="presParOf" srcId="{9D1783C6-FDC4-4CC5-A190-6029CDF5DCAC}" destId="{53351ACC-F9A2-4EEC-8C6B-C0F39449C499}" srcOrd="3" destOrd="0" presId="urn:microsoft.com/office/officeart/2005/8/layout/orgChart1"/>
    <dgm:cxn modelId="{54F3AA5E-BC80-4AF2-AF41-141F70E9B63A}" type="presParOf" srcId="{53351ACC-F9A2-4EEC-8C6B-C0F39449C499}" destId="{199602C5-8ABF-4273-BDAC-1A731E6D882C}" srcOrd="0" destOrd="0" presId="urn:microsoft.com/office/officeart/2005/8/layout/orgChart1"/>
    <dgm:cxn modelId="{AD0AC86F-7C71-42A9-BECE-474F080F7DAA}" type="presParOf" srcId="{199602C5-8ABF-4273-BDAC-1A731E6D882C}" destId="{E7E29C70-647A-4FA7-972B-91BDC1FC7291}" srcOrd="0" destOrd="0" presId="urn:microsoft.com/office/officeart/2005/8/layout/orgChart1"/>
    <dgm:cxn modelId="{9D6F5870-A353-4A5F-8B96-41F0ACA47F36}" type="presParOf" srcId="{199602C5-8ABF-4273-BDAC-1A731E6D882C}" destId="{3AB7FDD2-D65F-4D92-9AAB-A1544B119BC3}" srcOrd="1" destOrd="0" presId="urn:microsoft.com/office/officeart/2005/8/layout/orgChart1"/>
    <dgm:cxn modelId="{9F0F29A7-9C0D-4486-B8A6-ED9F171A3D57}" type="presParOf" srcId="{53351ACC-F9A2-4EEC-8C6B-C0F39449C499}" destId="{35A133E3-DAD3-46DF-BF1A-E2FF94CB317A}" srcOrd="1" destOrd="0" presId="urn:microsoft.com/office/officeart/2005/8/layout/orgChart1"/>
    <dgm:cxn modelId="{8B7C2D0F-3C9C-4E06-8404-8E8E6DB16E8F}" type="presParOf" srcId="{35A133E3-DAD3-46DF-BF1A-E2FF94CB317A}" destId="{56A670BF-8293-41EF-B98D-A9BE6F8E7463}" srcOrd="0" destOrd="0" presId="urn:microsoft.com/office/officeart/2005/8/layout/orgChart1"/>
    <dgm:cxn modelId="{BF589E1F-9115-4072-B2E3-278FCEFD2E9B}" type="presParOf" srcId="{35A133E3-DAD3-46DF-BF1A-E2FF94CB317A}" destId="{828C975B-4489-412B-990A-D59AE66CA5BE}" srcOrd="1" destOrd="0" presId="urn:microsoft.com/office/officeart/2005/8/layout/orgChart1"/>
    <dgm:cxn modelId="{9BC9F448-738C-42E1-AFC8-81612288FF5C}" type="presParOf" srcId="{828C975B-4489-412B-990A-D59AE66CA5BE}" destId="{A1FDB076-C42E-4C29-89CE-0C1C3DAE1A0E}" srcOrd="0" destOrd="0" presId="urn:microsoft.com/office/officeart/2005/8/layout/orgChart1"/>
    <dgm:cxn modelId="{9CB8EEC3-F62B-4F05-837C-994AADAF09FF}" type="presParOf" srcId="{A1FDB076-C42E-4C29-89CE-0C1C3DAE1A0E}" destId="{36ABAB1B-221B-421E-A9A3-A5F4718134BC}" srcOrd="0" destOrd="0" presId="urn:microsoft.com/office/officeart/2005/8/layout/orgChart1"/>
    <dgm:cxn modelId="{5A8DEAC4-213E-4C11-B65C-7B05EB0ED49F}" type="presParOf" srcId="{A1FDB076-C42E-4C29-89CE-0C1C3DAE1A0E}" destId="{1827D21D-490E-4B18-8F71-52B3E60D7F96}" srcOrd="1" destOrd="0" presId="urn:microsoft.com/office/officeart/2005/8/layout/orgChart1"/>
    <dgm:cxn modelId="{477CE15C-428D-4F9D-ADAB-610485BA43D4}" type="presParOf" srcId="{828C975B-4489-412B-990A-D59AE66CA5BE}" destId="{393C85CA-AEEE-4684-BC56-7E1311F66F8B}" srcOrd="1" destOrd="0" presId="urn:microsoft.com/office/officeart/2005/8/layout/orgChart1"/>
    <dgm:cxn modelId="{5065C2D5-3893-42BA-9BB2-A862CB503D3C}" type="presParOf" srcId="{393C85CA-AEEE-4684-BC56-7E1311F66F8B}" destId="{AB5833C0-9C8D-47AA-ACA2-FBF46A752DA9}" srcOrd="0" destOrd="0" presId="urn:microsoft.com/office/officeart/2005/8/layout/orgChart1"/>
    <dgm:cxn modelId="{A1AA6B65-CEB8-49F9-AA49-B72A5390851C}" type="presParOf" srcId="{393C85CA-AEEE-4684-BC56-7E1311F66F8B}" destId="{0A5486A4-C258-4070-AA52-15A0F4E78F6C}" srcOrd="1" destOrd="0" presId="urn:microsoft.com/office/officeart/2005/8/layout/orgChart1"/>
    <dgm:cxn modelId="{56154638-A397-4CC9-A2E5-A0E7B71D33E6}" type="presParOf" srcId="{0A5486A4-C258-4070-AA52-15A0F4E78F6C}" destId="{3F4C7301-DA20-49C0-8C1A-6238AD4609DF}" srcOrd="0" destOrd="0" presId="urn:microsoft.com/office/officeart/2005/8/layout/orgChart1"/>
    <dgm:cxn modelId="{D2F1F002-EEDC-4609-9A69-A1DDCB470ACE}" type="presParOf" srcId="{3F4C7301-DA20-49C0-8C1A-6238AD4609DF}" destId="{6E2D246B-DC33-4887-94B2-A7EC0D46C8EE}" srcOrd="0" destOrd="0" presId="urn:microsoft.com/office/officeart/2005/8/layout/orgChart1"/>
    <dgm:cxn modelId="{85F06EDA-77F8-427E-A50F-2CFCB6BEBD92}" type="presParOf" srcId="{3F4C7301-DA20-49C0-8C1A-6238AD4609DF}" destId="{07EED888-C429-4684-BFEA-5C7DFF91089F}" srcOrd="1" destOrd="0" presId="urn:microsoft.com/office/officeart/2005/8/layout/orgChart1"/>
    <dgm:cxn modelId="{409DB371-7038-4B34-9BD6-C65CF29DE876}" type="presParOf" srcId="{0A5486A4-C258-4070-AA52-15A0F4E78F6C}" destId="{228479F7-0288-4719-B0A7-952D276A37B3}" srcOrd="1" destOrd="0" presId="urn:microsoft.com/office/officeart/2005/8/layout/orgChart1"/>
    <dgm:cxn modelId="{28B27BB4-2DA5-401E-A9E3-F6D19DF17B17}" type="presParOf" srcId="{228479F7-0288-4719-B0A7-952D276A37B3}" destId="{2FB19EED-2192-4C02-865A-5E8730E84B13}" srcOrd="0" destOrd="0" presId="urn:microsoft.com/office/officeart/2005/8/layout/orgChart1"/>
    <dgm:cxn modelId="{569FFC95-B314-4522-BE38-391A41F8F9EB}" type="presParOf" srcId="{228479F7-0288-4719-B0A7-952D276A37B3}" destId="{EB061873-86BB-4D16-9739-27FAB609E6B8}" srcOrd="1" destOrd="0" presId="urn:microsoft.com/office/officeart/2005/8/layout/orgChart1"/>
    <dgm:cxn modelId="{04307343-3FB0-4FDF-9429-D85B8A655069}" type="presParOf" srcId="{EB061873-86BB-4D16-9739-27FAB609E6B8}" destId="{51E7BF23-55D3-49C4-B474-6D451DEBE23D}" srcOrd="0" destOrd="0" presId="urn:microsoft.com/office/officeart/2005/8/layout/orgChart1"/>
    <dgm:cxn modelId="{8F9C2EBA-704E-4CA1-9680-E61DB4609219}" type="presParOf" srcId="{51E7BF23-55D3-49C4-B474-6D451DEBE23D}" destId="{A168BFF0-A301-45CA-B1F9-A7157697D6E9}" srcOrd="0" destOrd="0" presId="urn:microsoft.com/office/officeart/2005/8/layout/orgChart1"/>
    <dgm:cxn modelId="{396E262C-8A34-480C-B67E-B56876B25EA8}" type="presParOf" srcId="{51E7BF23-55D3-49C4-B474-6D451DEBE23D}" destId="{86DEDE16-A65F-45DE-B8AF-080108CCAD2B}" srcOrd="1" destOrd="0" presId="urn:microsoft.com/office/officeart/2005/8/layout/orgChart1"/>
    <dgm:cxn modelId="{987DE7CF-7687-423F-AD18-E0C6E6A2145F}" type="presParOf" srcId="{EB061873-86BB-4D16-9739-27FAB609E6B8}" destId="{7E3CE4B0-1678-40CD-9B2F-F6A93D7A8AA0}" srcOrd="1" destOrd="0" presId="urn:microsoft.com/office/officeart/2005/8/layout/orgChart1"/>
    <dgm:cxn modelId="{239F4B2D-DA90-49CC-8BD5-8A4B5D85C5BC}" type="presParOf" srcId="{EB061873-86BB-4D16-9739-27FAB609E6B8}" destId="{8B9CAD08-E6C6-4E33-8D1D-265602F9409A}" srcOrd="2" destOrd="0" presId="urn:microsoft.com/office/officeart/2005/8/layout/orgChart1"/>
    <dgm:cxn modelId="{3316116B-F2C8-4881-BC27-BE644C646983}" type="presParOf" srcId="{0A5486A4-C258-4070-AA52-15A0F4E78F6C}" destId="{18320BB1-CF3F-472C-921B-98988CE388D8}" srcOrd="2" destOrd="0" presId="urn:microsoft.com/office/officeart/2005/8/layout/orgChart1"/>
    <dgm:cxn modelId="{DE6CF584-F828-49F5-A98E-AB9CAD8227B6}" type="presParOf" srcId="{393C85CA-AEEE-4684-BC56-7E1311F66F8B}" destId="{A8660C0C-C985-428E-BC20-AFF0EEF8BFC7}" srcOrd="2" destOrd="0" presId="urn:microsoft.com/office/officeart/2005/8/layout/orgChart1"/>
    <dgm:cxn modelId="{8B1C3F55-51FE-4DB0-AA89-DA39F8CA4AC5}" type="presParOf" srcId="{393C85CA-AEEE-4684-BC56-7E1311F66F8B}" destId="{E467C71C-506C-4C7D-A159-F0E5D90FE377}" srcOrd="3" destOrd="0" presId="urn:microsoft.com/office/officeart/2005/8/layout/orgChart1"/>
    <dgm:cxn modelId="{5E703A53-4C9F-4433-9BE9-BCBEEC835EEE}" type="presParOf" srcId="{E467C71C-506C-4C7D-A159-F0E5D90FE377}" destId="{422FD324-B1C7-4396-8298-6446D59F3184}" srcOrd="0" destOrd="0" presId="urn:microsoft.com/office/officeart/2005/8/layout/orgChart1"/>
    <dgm:cxn modelId="{D235F925-3150-4A19-90BE-D080E2EF1F99}" type="presParOf" srcId="{422FD324-B1C7-4396-8298-6446D59F3184}" destId="{B1B6AC3A-54A0-4C7D-8256-4FEE9912F7DD}" srcOrd="0" destOrd="0" presId="urn:microsoft.com/office/officeart/2005/8/layout/orgChart1"/>
    <dgm:cxn modelId="{838C1AD3-49AD-4CEA-BCAE-D4E3CD1E71CA}" type="presParOf" srcId="{422FD324-B1C7-4396-8298-6446D59F3184}" destId="{4260301B-18B2-45F7-866E-51C1669A1F28}" srcOrd="1" destOrd="0" presId="urn:microsoft.com/office/officeart/2005/8/layout/orgChart1"/>
    <dgm:cxn modelId="{C051C3C9-369C-45FE-8BDB-1B1DB15F1B6B}" type="presParOf" srcId="{E467C71C-506C-4C7D-A159-F0E5D90FE377}" destId="{62E2AC37-072D-4A45-9D37-6A229210DC87}" srcOrd="1" destOrd="0" presId="urn:microsoft.com/office/officeart/2005/8/layout/orgChart1"/>
    <dgm:cxn modelId="{9D171466-933A-423A-B396-AACC124775E1}" type="presParOf" srcId="{62E2AC37-072D-4A45-9D37-6A229210DC87}" destId="{68559EDD-F15E-4B8A-B2EA-9A1070320D4E}" srcOrd="0" destOrd="0" presId="urn:microsoft.com/office/officeart/2005/8/layout/orgChart1"/>
    <dgm:cxn modelId="{2797D302-8724-4021-B7DB-FFABE9C1A3D3}" type="presParOf" srcId="{62E2AC37-072D-4A45-9D37-6A229210DC87}" destId="{58F1558F-A4A7-450D-9849-738C69E67C08}" srcOrd="1" destOrd="0" presId="urn:microsoft.com/office/officeart/2005/8/layout/orgChart1"/>
    <dgm:cxn modelId="{6F76727A-9AFC-4C37-8EA3-374CF25C0A84}" type="presParOf" srcId="{58F1558F-A4A7-450D-9849-738C69E67C08}" destId="{3E6860C5-2E0A-47D8-BC81-B4458C9D9C81}" srcOrd="0" destOrd="0" presId="urn:microsoft.com/office/officeart/2005/8/layout/orgChart1"/>
    <dgm:cxn modelId="{79842C3D-DB4E-4BE2-8455-D333B996BA61}" type="presParOf" srcId="{3E6860C5-2E0A-47D8-BC81-B4458C9D9C81}" destId="{8ECA8BE3-9268-4403-B25E-27E29F707A11}" srcOrd="0" destOrd="0" presId="urn:microsoft.com/office/officeart/2005/8/layout/orgChart1"/>
    <dgm:cxn modelId="{FC1FE51F-E997-44DA-80C4-255777C68267}" type="presParOf" srcId="{3E6860C5-2E0A-47D8-BC81-B4458C9D9C81}" destId="{A2418F17-0B4D-4A1B-999C-24E02C1BECA2}" srcOrd="1" destOrd="0" presId="urn:microsoft.com/office/officeart/2005/8/layout/orgChart1"/>
    <dgm:cxn modelId="{121CEBF7-41D5-4FF1-9669-6719B3B18950}" type="presParOf" srcId="{58F1558F-A4A7-450D-9849-738C69E67C08}" destId="{33F3C901-EDE4-48DD-B560-96DAD6B84A94}" srcOrd="1" destOrd="0" presId="urn:microsoft.com/office/officeart/2005/8/layout/orgChart1"/>
    <dgm:cxn modelId="{7578D490-B19E-459D-978D-30FE2519F424}" type="presParOf" srcId="{58F1558F-A4A7-450D-9849-738C69E67C08}" destId="{4E9C4422-C1A0-4200-997A-5B10CCD6C86C}" srcOrd="2" destOrd="0" presId="urn:microsoft.com/office/officeart/2005/8/layout/orgChart1"/>
    <dgm:cxn modelId="{2BAF0F8A-D93E-46B7-8372-A164FB40E61A}" type="presParOf" srcId="{E467C71C-506C-4C7D-A159-F0E5D90FE377}" destId="{F7BF33B7-CF03-4115-A6F9-53D42C307D55}" srcOrd="2" destOrd="0" presId="urn:microsoft.com/office/officeart/2005/8/layout/orgChart1"/>
    <dgm:cxn modelId="{9B6C0F30-1189-4D44-9DA3-C389A5096960}" type="presParOf" srcId="{828C975B-4489-412B-990A-D59AE66CA5BE}" destId="{032E2D2B-E24B-4F03-AD24-5DC37908B299}" srcOrd="2" destOrd="0" presId="urn:microsoft.com/office/officeart/2005/8/layout/orgChart1"/>
    <dgm:cxn modelId="{CE46F0D6-7B19-41F9-8B4E-7122270E0CD7}" type="presParOf" srcId="{53351ACC-F9A2-4EEC-8C6B-C0F39449C499}" destId="{264953F1-714D-4446-9C43-C7C141550EDA}" srcOrd="2" destOrd="0" presId="urn:microsoft.com/office/officeart/2005/8/layout/orgChart1"/>
    <dgm:cxn modelId="{ABAC55C1-BACB-4A6C-AA1D-62B75312FE05}" type="presParOf" srcId="{E451258C-1BB3-487D-B8AE-352449DF93F1}" destId="{1A9CD56C-66F5-4562-9F78-CE9964A67367}" srcOrd="2" destOrd="0" presId="urn:microsoft.com/office/officeart/2005/8/layout/orgChart1"/>
    <dgm:cxn modelId="{120D3C12-BDFC-4997-8DFC-4D81B0FF5A9C}" type="presParOf" srcId="{1A9CD56C-66F5-4562-9F78-CE9964A67367}" destId="{4B72E8DE-D768-4407-9A71-0CDED40BA90B}" srcOrd="0" destOrd="0" presId="urn:microsoft.com/office/officeart/2005/8/layout/orgChart1"/>
    <dgm:cxn modelId="{05FA2BDE-BD5B-4745-9362-E524FAF631D5}" type="presParOf" srcId="{1A9CD56C-66F5-4562-9F78-CE9964A67367}" destId="{5615E6B2-1352-4AEB-9EE3-8DF843AE8D4F}" srcOrd="1" destOrd="0" presId="urn:microsoft.com/office/officeart/2005/8/layout/orgChart1"/>
    <dgm:cxn modelId="{C3CFA7B3-5175-45C7-B8FF-C4F9B3CF9A64}" type="presParOf" srcId="{5615E6B2-1352-4AEB-9EE3-8DF843AE8D4F}" destId="{50D45538-4CC2-4990-A368-6AE2A2F59B06}" srcOrd="0" destOrd="0" presId="urn:microsoft.com/office/officeart/2005/8/layout/orgChart1"/>
    <dgm:cxn modelId="{C2189100-E5EB-4007-87C0-B5159D08EC55}" type="presParOf" srcId="{50D45538-4CC2-4990-A368-6AE2A2F59B06}" destId="{9DF2C4C5-5A73-4592-856A-3B10E4E21A8E}" srcOrd="0" destOrd="0" presId="urn:microsoft.com/office/officeart/2005/8/layout/orgChart1"/>
    <dgm:cxn modelId="{46714BAB-9FE3-4EA3-89A9-3935F0B7C1CF}" type="presParOf" srcId="{50D45538-4CC2-4990-A368-6AE2A2F59B06}" destId="{91043A47-A151-4220-8EF5-2B1FCF7D5E02}" srcOrd="1" destOrd="0" presId="urn:microsoft.com/office/officeart/2005/8/layout/orgChart1"/>
    <dgm:cxn modelId="{CC87966C-FCE7-4508-BDD9-C7BA4933FD4C}" type="presParOf" srcId="{5615E6B2-1352-4AEB-9EE3-8DF843AE8D4F}" destId="{C2EB10E2-D066-414A-8D67-C56D7770EFC5}" srcOrd="1" destOrd="0" presId="urn:microsoft.com/office/officeart/2005/8/layout/orgChart1"/>
    <dgm:cxn modelId="{9545DDBB-C50B-4E19-B118-7FB9EC6B5829}" type="presParOf" srcId="{5615E6B2-1352-4AEB-9EE3-8DF843AE8D4F}" destId="{30AB90F4-B0CF-42A1-8993-122887563B08}" srcOrd="2" destOrd="0" presId="urn:microsoft.com/office/officeart/2005/8/layout/orgChart1"/>
    <dgm:cxn modelId="{625FD679-EA14-416D-B4D1-33AA4375C4D0}" type="presParOf" srcId="{1A9CD56C-66F5-4562-9F78-CE9964A67367}" destId="{009F2C79-B801-4B87-B7BA-E6116E17AB53}" srcOrd="2" destOrd="0" presId="urn:microsoft.com/office/officeart/2005/8/layout/orgChart1"/>
    <dgm:cxn modelId="{0D8CB9D4-FB7F-452B-B3D0-9F6B155843E2}" type="presParOf" srcId="{1A9CD56C-66F5-4562-9F78-CE9964A67367}" destId="{C4AD7B4B-E65D-4ABA-95FB-AFA07D80D7B2}" srcOrd="3" destOrd="0" presId="urn:microsoft.com/office/officeart/2005/8/layout/orgChart1"/>
    <dgm:cxn modelId="{50B54FB1-43B9-4EE3-99F9-0A6B2030DBCC}" type="presParOf" srcId="{C4AD7B4B-E65D-4ABA-95FB-AFA07D80D7B2}" destId="{CA54681B-CA52-4C4B-B75B-328F585D75D2}" srcOrd="0" destOrd="0" presId="urn:microsoft.com/office/officeart/2005/8/layout/orgChart1"/>
    <dgm:cxn modelId="{9C2AA063-8370-499D-A6D1-DA3EBAC8A48E}" type="presParOf" srcId="{CA54681B-CA52-4C4B-B75B-328F585D75D2}" destId="{C5FA4A40-07BE-4803-83F9-8AB02B8E5BD3}" srcOrd="0" destOrd="0" presId="urn:microsoft.com/office/officeart/2005/8/layout/orgChart1"/>
    <dgm:cxn modelId="{855C6ABD-619A-40FA-8374-705F89B71E30}" type="presParOf" srcId="{CA54681B-CA52-4C4B-B75B-328F585D75D2}" destId="{82048261-EF30-4F16-8342-7F9F997C0BC2}" srcOrd="1" destOrd="0" presId="urn:microsoft.com/office/officeart/2005/8/layout/orgChart1"/>
    <dgm:cxn modelId="{54BF3177-FC49-4F90-87C0-E8A37F888640}" type="presParOf" srcId="{C4AD7B4B-E65D-4ABA-95FB-AFA07D80D7B2}" destId="{DCDFA5AC-5699-4740-9337-3F2810498722}" srcOrd="1" destOrd="0" presId="urn:microsoft.com/office/officeart/2005/8/layout/orgChart1"/>
    <dgm:cxn modelId="{442A5291-67D4-4B5A-8696-2C367A5AC6D3}" type="presParOf" srcId="{C4AD7B4B-E65D-4ABA-95FB-AFA07D80D7B2}" destId="{455E09A6-7911-43E2-B671-9E739A20C915}" srcOrd="2" destOrd="0" presId="urn:microsoft.com/office/officeart/2005/8/layout/orgChart1"/>
  </dgm:cxnLst>
  <dgm:bg>
    <a:noFill/>
    <a:effectLst>
      <a:softEdge rad="12700"/>
    </a:effectLst>
  </dgm:bg>
  <dgm:whole>
    <a:ln w="25400" cap="sq" cmpd="sng" algn="ctr">
      <a:solidFill>
        <a:schemeClr val="tx1">
          <a:alpha val="49000"/>
        </a:schemeClr>
      </a:solid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091B163-5784-44D4-B216-41B3B227BF3E}" type="doc">
      <dgm:prSet loTypeId="urn:microsoft.com/office/officeart/2005/8/layout/vList2" loCatId="list" qsTypeId="urn:microsoft.com/office/officeart/2005/8/quickstyle/simple3" qsCatId="simple" csTypeId="urn:microsoft.com/office/officeart/2005/8/colors/accent6_5" csCatId="accent6" phldr="1"/>
      <dgm:spPr/>
      <dgm:t>
        <a:bodyPr/>
        <a:lstStyle/>
        <a:p>
          <a:endParaRPr lang="en-GB"/>
        </a:p>
      </dgm:t>
    </dgm:pt>
    <dgm:pt modelId="{660AEE5C-163C-4C93-A2ED-C2FAEBE47701}">
      <dgm:prSet phldrT="[Text]" custT="1"/>
      <dgm:spPr/>
      <dgm:t>
        <a:bodyPr/>
        <a:lstStyle/>
        <a:p>
          <a:pPr algn="just"/>
          <a:r>
            <a:rPr lang="en-GB" sz="2800" dirty="0"/>
            <a:t>Nia (15), a Young Leader, calls the club phone to share her concerns about a club member, Lisa (13)</a:t>
          </a:r>
        </a:p>
      </dgm:t>
    </dgm:pt>
    <dgm:pt modelId="{9B71CF5E-1A48-4087-A389-3D8446B61165}" type="parTrans" cxnId="{5D4C794B-0D68-4821-9131-D680139B714C}">
      <dgm:prSet/>
      <dgm:spPr/>
      <dgm:t>
        <a:bodyPr/>
        <a:lstStyle/>
        <a:p>
          <a:endParaRPr lang="en-GB"/>
        </a:p>
      </dgm:t>
    </dgm:pt>
    <dgm:pt modelId="{7CF33B66-045F-458F-B870-30C57A112A6A}" type="sibTrans" cxnId="{5D4C794B-0D68-4821-9131-D680139B714C}">
      <dgm:prSet/>
      <dgm:spPr/>
      <dgm:t>
        <a:bodyPr/>
        <a:lstStyle/>
        <a:p>
          <a:endParaRPr lang="en-GB"/>
        </a:p>
      </dgm:t>
    </dgm:pt>
    <dgm:pt modelId="{28CB1CB0-ECC4-4B4A-8F71-A63E27AE77D9}" type="pres">
      <dgm:prSet presAssocID="{0091B163-5784-44D4-B216-41B3B227BF3E}" presName="linear" presStyleCnt="0">
        <dgm:presLayoutVars>
          <dgm:animLvl val="lvl"/>
          <dgm:resizeHandles val="exact"/>
        </dgm:presLayoutVars>
      </dgm:prSet>
      <dgm:spPr/>
    </dgm:pt>
    <dgm:pt modelId="{1F3FF7EA-31DA-42AA-A06B-B415A50B0E52}" type="pres">
      <dgm:prSet presAssocID="{660AEE5C-163C-4C93-A2ED-C2FAEBE47701}" presName="parentText" presStyleLbl="node1" presStyleIdx="0" presStyleCnt="1" custLinFactNeighborY="2658">
        <dgm:presLayoutVars>
          <dgm:chMax val="0"/>
          <dgm:bulletEnabled val="1"/>
        </dgm:presLayoutVars>
      </dgm:prSet>
      <dgm:spPr/>
    </dgm:pt>
  </dgm:ptLst>
  <dgm:cxnLst>
    <dgm:cxn modelId="{5D4C794B-0D68-4821-9131-D680139B714C}" srcId="{0091B163-5784-44D4-B216-41B3B227BF3E}" destId="{660AEE5C-163C-4C93-A2ED-C2FAEBE47701}" srcOrd="0" destOrd="0" parTransId="{9B71CF5E-1A48-4087-A389-3D8446B61165}" sibTransId="{7CF33B66-045F-458F-B870-30C57A112A6A}"/>
    <dgm:cxn modelId="{1695569A-3F88-4DF9-900F-92B62222C6F8}" type="presOf" srcId="{660AEE5C-163C-4C93-A2ED-C2FAEBE47701}" destId="{1F3FF7EA-31DA-42AA-A06B-B415A50B0E52}" srcOrd="0" destOrd="0" presId="urn:microsoft.com/office/officeart/2005/8/layout/vList2"/>
    <dgm:cxn modelId="{689C16B1-DD2D-47C4-B1DB-14A7D4795807}" type="presOf" srcId="{0091B163-5784-44D4-B216-41B3B227BF3E}" destId="{28CB1CB0-ECC4-4B4A-8F71-A63E27AE77D9}" srcOrd="0" destOrd="0" presId="urn:microsoft.com/office/officeart/2005/8/layout/vList2"/>
    <dgm:cxn modelId="{33CFC4FE-C7C7-4B2B-9B5E-8AF7FE9FBDF5}" type="presParOf" srcId="{28CB1CB0-ECC4-4B4A-8F71-A63E27AE77D9}" destId="{1F3FF7EA-31DA-42AA-A06B-B415A50B0E5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3C2A113-A21D-4EB2-B1B2-E86C5F73F79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2074B5F8-4B9A-44AD-AA88-17881DB6861A}">
      <dgm:prSet phldrT="[Text]"/>
      <dgm:spPr>
        <a:solidFill>
          <a:schemeClr val="tx1"/>
        </a:solidFill>
      </dgm:spPr>
      <dgm:t>
        <a:bodyPr/>
        <a:lstStyle/>
        <a:p>
          <a:r>
            <a:rPr lang="en-GB" dirty="0">
              <a:ln>
                <a:noFill/>
              </a:ln>
            </a:rPr>
            <a:t>Concern received / observed</a:t>
          </a:r>
        </a:p>
      </dgm:t>
    </dgm:pt>
    <dgm:pt modelId="{9271FE2F-E645-4306-9957-BBD32B66E7F0}" type="parTrans" cxnId="{744368F0-737A-4EF3-9D89-FC04413081DC}">
      <dgm:prSet/>
      <dgm:spPr/>
      <dgm:t>
        <a:bodyPr/>
        <a:lstStyle/>
        <a:p>
          <a:endParaRPr lang="en-GB">
            <a:ln>
              <a:noFill/>
            </a:ln>
          </a:endParaRPr>
        </a:p>
      </dgm:t>
    </dgm:pt>
    <dgm:pt modelId="{92FC5245-5994-45F6-A7B5-F4AE676F168A}" type="sibTrans" cxnId="{744368F0-737A-4EF3-9D89-FC04413081DC}">
      <dgm:prSet/>
      <dgm:spPr/>
      <dgm:t>
        <a:bodyPr/>
        <a:lstStyle/>
        <a:p>
          <a:endParaRPr lang="en-GB">
            <a:ln>
              <a:noFill/>
            </a:ln>
          </a:endParaRPr>
        </a:p>
      </dgm:t>
    </dgm:pt>
    <dgm:pt modelId="{14279B5E-6215-4663-B8AB-B2746770AA3F}">
      <dgm:prSet phldrT="[Text]"/>
      <dgm:spPr>
        <a:solidFill>
          <a:schemeClr val="tx1"/>
        </a:solidFill>
      </dgm:spPr>
      <dgm:t>
        <a:bodyPr/>
        <a:lstStyle/>
        <a:p>
          <a:r>
            <a:rPr lang="en-GB" dirty="0">
              <a:ln>
                <a:noFill/>
              </a:ln>
            </a:rPr>
            <a:t>Wellbeing Concern</a:t>
          </a:r>
        </a:p>
      </dgm:t>
    </dgm:pt>
    <dgm:pt modelId="{E84FAD37-29E3-410A-825E-0D0E22E15409}" type="parTrans" cxnId="{52236AF9-1E93-4E18-BAD6-821225711CF8}">
      <dgm:prSet/>
      <dgm:spPr>
        <a:ln w="22225"/>
      </dgm:spPr>
      <dgm:t>
        <a:bodyPr/>
        <a:lstStyle/>
        <a:p>
          <a:endParaRPr lang="en-GB">
            <a:ln>
              <a:noFill/>
            </a:ln>
          </a:endParaRPr>
        </a:p>
      </dgm:t>
    </dgm:pt>
    <dgm:pt modelId="{CAE41A08-121D-4F0F-9BA4-4194CBC04B0A}" type="sibTrans" cxnId="{52236AF9-1E93-4E18-BAD6-821225711CF8}">
      <dgm:prSet/>
      <dgm:spPr/>
      <dgm:t>
        <a:bodyPr/>
        <a:lstStyle/>
        <a:p>
          <a:endParaRPr lang="en-GB">
            <a:ln>
              <a:noFill/>
            </a:ln>
          </a:endParaRPr>
        </a:p>
      </dgm:t>
    </dgm:pt>
    <dgm:pt modelId="{B419BC8C-969D-4C5F-A6BC-A9550444750B}">
      <dgm:prSet phldrT="[Text]"/>
      <dgm:spPr>
        <a:solidFill>
          <a:schemeClr val="tx1"/>
        </a:solidFill>
      </dgm:spPr>
      <dgm:t>
        <a:bodyPr/>
        <a:lstStyle/>
        <a:p>
          <a:r>
            <a:rPr lang="en-GB" dirty="0">
              <a:ln>
                <a:noFill/>
              </a:ln>
            </a:rPr>
            <a:t>Child Protection Concern</a:t>
          </a:r>
        </a:p>
      </dgm:t>
    </dgm:pt>
    <dgm:pt modelId="{8F9B94A6-A76F-462C-AFDF-5C836EF22257}" type="parTrans" cxnId="{623BD063-3783-4763-B9D6-481F303E8DB5}">
      <dgm:prSet/>
      <dgm:spPr>
        <a:ln w="22225"/>
      </dgm:spPr>
      <dgm:t>
        <a:bodyPr/>
        <a:lstStyle/>
        <a:p>
          <a:endParaRPr lang="en-GB">
            <a:ln>
              <a:noFill/>
            </a:ln>
          </a:endParaRPr>
        </a:p>
      </dgm:t>
    </dgm:pt>
    <dgm:pt modelId="{EDE75DF5-F55E-4AF0-88DF-76867B1F05B3}" type="sibTrans" cxnId="{623BD063-3783-4763-B9D6-481F303E8DB5}">
      <dgm:prSet/>
      <dgm:spPr/>
      <dgm:t>
        <a:bodyPr/>
        <a:lstStyle/>
        <a:p>
          <a:endParaRPr lang="en-GB">
            <a:ln>
              <a:noFill/>
            </a:ln>
          </a:endParaRPr>
        </a:p>
      </dgm:t>
    </dgm:pt>
    <dgm:pt modelId="{F54ABC03-D321-410C-BB8F-994482713D85}">
      <dgm:prSet/>
      <dgm:spPr>
        <a:solidFill>
          <a:schemeClr val="tx1"/>
        </a:solidFill>
      </dgm:spPr>
      <dgm:t>
        <a:bodyPr/>
        <a:lstStyle/>
        <a:p>
          <a:r>
            <a:rPr lang="en-GB" dirty="0">
              <a:ln>
                <a:noFill/>
              </a:ln>
            </a:rPr>
            <a:t>Contact Child’s School</a:t>
          </a:r>
        </a:p>
      </dgm:t>
    </dgm:pt>
    <dgm:pt modelId="{00FA7BB0-FE65-415B-A3B7-19593EBFA83E}" type="parTrans" cxnId="{3A11AE2E-42E1-439D-A18C-90A5E9B6E0E9}">
      <dgm:prSet/>
      <dgm:spPr>
        <a:ln w="22225"/>
      </dgm:spPr>
      <dgm:t>
        <a:bodyPr/>
        <a:lstStyle/>
        <a:p>
          <a:endParaRPr lang="en-GB">
            <a:ln>
              <a:noFill/>
            </a:ln>
          </a:endParaRPr>
        </a:p>
      </dgm:t>
    </dgm:pt>
    <dgm:pt modelId="{B0270324-A6A9-45D9-915F-FA85835641AB}" type="sibTrans" cxnId="{3A11AE2E-42E1-439D-A18C-90A5E9B6E0E9}">
      <dgm:prSet/>
      <dgm:spPr/>
      <dgm:t>
        <a:bodyPr/>
        <a:lstStyle/>
        <a:p>
          <a:endParaRPr lang="en-GB">
            <a:ln>
              <a:noFill/>
            </a:ln>
          </a:endParaRPr>
        </a:p>
      </dgm:t>
    </dgm:pt>
    <dgm:pt modelId="{A5D35787-1BB3-4D60-AEDC-72DF273584ED}">
      <dgm:prSet/>
      <dgm:spPr>
        <a:solidFill>
          <a:schemeClr val="tx1"/>
        </a:solidFill>
      </dgm:spPr>
      <dgm:t>
        <a:bodyPr/>
        <a:lstStyle/>
        <a:p>
          <a:r>
            <a:rPr lang="en-GB" dirty="0">
              <a:ln>
                <a:noFill/>
              </a:ln>
            </a:rPr>
            <a:t>Is there an immediate risk of harm to child?</a:t>
          </a:r>
        </a:p>
      </dgm:t>
    </dgm:pt>
    <dgm:pt modelId="{94E01763-18F4-4F8D-A69C-431F3C2108C7}" type="parTrans" cxnId="{3E2D5436-4D98-4CA4-81C1-D85EB49EC33A}">
      <dgm:prSet/>
      <dgm:spPr>
        <a:ln w="22225"/>
      </dgm:spPr>
      <dgm:t>
        <a:bodyPr/>
        <a:lstStyle/>
        <a:p>
          <a:endParaRPr lang="en-GB">
            <a:ln>
              <a:noFill/>
            </a:ln>
          </a:endParaRPr>
        </a:p>
      </dgm:t>
    </dgm:pt>
    <dgm:pt modelId="{0DF88BA7-29B9-4AB0-9FC7-E62ED0BCACB6}" type="sibTrans" cxnId="{3E2D5436-4D98-4CA4-81C1-D85EB49EC33A}">
      <dgm:prSet/>
      <dgm:spPr/>
      <dgm:t>
        <a:bodyPr/>
        <a:lstStyle/>
        <a:p>
          <a:endParaRPr lang="en-GB">
            <a:ln>
              <a:noFill/>
            </a:ln>
          </a:endParaRPr>
        </a:p>
      </dgm:t>
    </dgm:pt>
    <dgm:pt modelId="{738C0EA9-3827-4E58-BED5-352996AB39E4}">
      <dgm:prSet/>
      <dgm:spPr>
        <a:solidFill>
          <a:schemeClr val="tx1"/>
        </a:solidFill>
      </dgm:spPr>
      <dgm:t>
        <a:bodyPr/>
        <a:lstStyle/>
        <a:p>
          <a:r>
            <a:rPr lang="en-GB" dirty="0">
              <a:ln>
                <a:noFill/>
              </a:ln>
            </a:rPr>
            <a:t>Yes</a:t>
          </a:r>
        </a:p>
      </dgm:t>
    </dgm:pt>
    <dgm:pt modelId="{C46A72BD-AD17-4D32-A678-569BE1F78279}" type="parTrans" cxnId="{785A239B-B768-4CB2-AD28-146E5F6CB9AA}">
      <dgm:prSet/>
      <dgm:spPr>
        <a:ln w="22225"/>
      </dgm:spPr>
      <dgm:t>
        <a:bodyPr/>
        <a:lstStyle/>
        <a:p>
          <a:endParaRPr lang="en-GB">
            <a:ln>
              <a:noFill/>
            </a:ln>
          </a:endParaRPr>
        </a:p>
      </dgm:t>
    </dgm:pt>
    <dgm:pt modelId="{A77881D7-3973-480D-9441-43B2E2AFCC99}" type="sibTrans" cxnId="{785A239B-B768-4CB2-AD28-146E5F6CB9AA}">
      <dgm:prSet/>
      <dgm:spPr/>
      <dgm:t>
        <a:bodyPr/>
        <a:lstStyle/>
        <a:p>
          <a:endParaRPr lang="en-GB">
            <a:ln>
              <a:noFill/>
            </a:ln>
          </a:endParaRPr>
        </a:p>
      </dgm:t>
    </dgm:pt>
    <dgm:pt modelId="{4863EC18-5D1B-434D-AE26-0509ACC3EB3E}">
      <dgm:prSet/>
      <dgm:spPr>
        <a:solidFill>
          <a:schemeClr val="tx1"/>
        </a:solidFill>
      </dgm:spPr>
      <dgm:t>
        <a:bodyPr/>
        <a:lstStyle/>
        <a:p>
          <a:r>
            <a:rPr lang="en-GB" dirty="0">
              <a:ln>
                <a:noFill/>
              </a:ln>
            </a:rPr>
            <a:t>No</a:t>
          </a:r>
        </a:p>
      </dgm:t>
    </dgm:pt>
    <dgm:pt modelId="{AF6FAD4D-D1EA-4593-A54E-40BD301711C6}" type="parTrans" cxnId="{DC328E72-F891-42F9-BD46-9CB7D6B7778F}">
      <dgm:prSet/>
      <dgm:spPr>
        <a:ln w="22225"/>
      </dgm:spPr>
      <dgm:t>
        <a:bodyPr/>
        <a:lstStyle/>
        <a:p>
          <a:endParaRPr lang="en-GB">
            <a:ln>
              <a:noFill/>
            </a:ln>
          </a:endParaRPr>
        </a:p>
      </dgm:t>
    </dgm:pt>
    <dgm:pt modelId="{C36D7803-D8C6-4F31-B6C0-6756D14BEF73}" type="sibTrans" cxnId="{DC328E72-F891-42F9-BD46-9CB7D6B7778F}">
      <dgm:prSet/>
      <dgm:spPr/>
      <dgm:t>
        <a:bodyPr/>
        <a:lstStyle/>
        <a:p>
          <a:endParaRPr lang="en-GB">
            <a:ln>
              <a:noFill/>
            </a:ln>
          </a:endParaRPr>
        </a:p>
      </dgm:t>
    </dgm:pt>
    <dgm:pt modelId="{B4F77553-40D4-48B2-987C-10F741157E55}">
      <dgm:prSet/>
      <dgm:spPr>
        <a:solidFill>
          <a:schemeClr val="tx1"/>
        </a:solidFill>
      </dgm:spPr>
      <dgm:t>
        <a:bodyPr/>
        <a:lstStyle/>
        <a:p>
          <a:r>
            <a:rPr lang="en-GB" dirty="0">
              <a:ln>
                <a:noFill/>
              </a:ln>
            </a:rPr>
            <a:t>Contact Police on 999</a:t>
          </a:r>
        </a:p>
      </dgm:t>
    </dgm:pt>
    <dgm:pt modelId="{83EB3FBA-2B4D-4292-9194-13F41CC931B3}" type="parTrans" cxnId="{DDD14AA8-8F62-40C1-B22A-086D8A91ED6D}">
      <dgm:prSet/>
      <dgm:spPr>
        <a:ln w="22225"/>
      </dgm:spPr>
      <dgm:t>
        <a:bodyPr/>
        <a:lstStyle/>
        <a:p>
          <a:endParaRPr lang="en-GB">
            <a:ln>
              <a:noFill/>
            </a:ln>
          </a:endParaRPr>
        </a:p>
      </dgm:t>
    </dgm:pt>
    <dgm:pt modelId="{7A1BDD44-1814-460C-AF25-076D365801DC}" type="sibTrans" cxnId="{DDD14AA8-8F62-40C1-B22A-086D8A91ED6D}">
      <dgm:prSet/>
      <dgm:spPr/>
      <dgm:t>
        <a:bodyPr/>
        <a:lstStyle/>
        <a:p>
          <a:endParaRPr lang="en-GB">
            <a:ln>
              <a:noFill/>
            </a:ln>
          </a:endParaRPr>
        </a:p>
      </dgm:t>
    </dgm:pt>
    <dgm:pt modelId="{ABACA4DF-DD51-4EAD-944A-9591CB4053B7}">
      <dgm:prSet/>
      <dgm:spPr>
        <a:solidFill>
          <a:schemeClr val="tx1"/>
        </a:solidFill>
      </dgm:spPr>
      <dgm:t>
        <a:bodyPr/>
        <a:lstStyle/>
        <a:p>
          <a:r>
            <a:rPr lang="en-GB" dirty="0">
              <a:ln>
                <a:noFill/>
              </a:ln>
            </a:rPr>
            <a:t>Contact Local Social Work Child Protection Team</a:t>
          </a:r>
        </a:p>
      </dgm:t>
    </dgm:pt>
    <dgm:pt modelId="{CF87D7DA-BA9B-4FB0-9BA8-F73A38ADF963}" type="parTrans" cxnId="{EE724C7F-3B5D-43DA-A7EA-58B38879333F}">
      <dgm:prSet/>
      <dgm:spPr>
        <a:ln w="22225"/>
      </dgm:spPr>
      <dgm:t>
        <a:bodyPr/>
        <a:lstStyle/>
        <a:p>
          <a:endParaRPr lang="en-GB">
            <a:ln>
              <a:noFill/>
            </a:ln>
          </a:endParaRPr>
        </a:p>
      </dgm:t>
    </dgm:pt>
    <dgm:pt modelId="{D607D31E-ACA3-449B-B7B1-1E4E11127327}" type="sibTrans" cxnId="{EE724C7F-3B5D-43DA-A7EA-58B38879333F}">
      <dgm:prSet/>
      <dgm:spPr/>
      <dgm:t>
        <a:bodyPr/>
        <a:lstStyle/>
        <a:p>
          <a:endParaRPr lang="en-GB">
            <a:ln>
              <a:noFill/>
            </a:ln>
          </a:endParaRPr>
        </a:p>
      </dgm:t>
    </dgm:pt>
    <dgm:pt modelId="{B31D68BB-C842-40C8-A7E3-587571B57A64}" type="asst">
      <dgm:prSet/>
      <dgm:spPr>
        <a:solidFill>
          <a:schemeClr val="tx1"/>
        </a:solidFill>
      </dgm:spPr>
      <dgm:t>
        <a:bodyPr/>
        <a:lstStyle/>
        <a:p>
          <a:r>
            <a:rPr lang="en-GB" dirty="0">
              <a:ln>
                <a:noFill/>
              </a:ln>
            </a:rPr>
            <a:t>Notify Child Protection Officer</a:t>
          </a:r>
        </a:p>
      </dgm:t>
    </dgm:pt>
    <dgm:pt modelId="{A3E00163-B35E-444F-8EB0-D073A463A5B3}" type="parTrans" cxnId="{CFF74FB5-5AB9-4407-AA49-7EF4459AE961}">
      <dgm:prSet/>
      <dgm:spPr>
        <a:ln w="22225"/>
      </dgm:spPr>
      <dgm:t>
        <a:bodyPr/>
        <a:lstStyle/>
        <a:p>
          <a:endParaRPr lang="en-GB">
            <a:ln>
              <a:noFill/>
            </a:ln>
          </a:endParaRPr>
        </a:p>
      </dgm:t>
    </dgm:pt>
    <dgm:pt modelId="{ADBBED18-2A7E-4EA8-941C-258B7F46E484}" type="sibTrans" cxnId="{CFF74FB5-5AB9-4407-AA49-7EF4459AE961}">
      <dgm:prSet/>
      <dgm:spPr/>
      <dgm:t>
        <a:bodyPr/>
        <a:lstStyle/>
        <a:p>
          <a:endParaRPr lang="en-GB">
            <a:ln>
              <a:noFill/>
            </a:ln>
          </a:endParaRPr>
        </a:p>
      </dgm:t>
    </dgm:pt>
    <dgm:pt modelId="{11403B06-2D12-4310-8DBE-39D1E0CF7002}" type="asst">
      <dgm:prSet/>
      <dgm:spPr>
        <a:solidFill>
          <a:schemeClr val="tx1"/>
        </a:solidFill>
      </dgm:spPr>
      <dgm:t>
        <a:bodyPr/>
        <a:lstStyle/>
        <a:p>
          <a:r>
            <a:rPr lang="en-GB" dirty="0"/>
            <a:t>Ensure child’s immediate safety</a:t>
          </a:r>
        </a:p>
      </dgm:t>
    </dgm:pt>
    <dgm:pt modelId="{0F6061BF-5D18-45E3-BF10-A1A029393F36}" type="parTrans" cxnId="{7610AFB4-E246-41D1-B4F9-EC9846F98213}">
      <dgm:prSet/>
      <dgm:spPr>
        <a:ln>
          <a:solidFill>
            <a:schemeClr val="tx1"/>
          </a:solidFill>
        </a:ln>
      </dgm:spPr>
      <dgm:t>
        <a:bodyPr/>
        <a:lstStyle/>
        <a:p>
          <a:endParaRPr lang="en-GB"/>
        </a:p>
      </dgm:t>
    </dgm:pt>
    <dgm:pt modelId="{E7A12FC2-C97B-4E33-9273-662675533414}" type="sibTrans" cxnId="{7610AFB4-E246-41D1-B4F9-EC9846F98213}">
      <dgm:prSet/>
      <dgm:spPr/>
      <dgm:t>
        <a:bodyPr/>
        <a:lstStyle/>
        <a:p>
          <a:endParaRPr lang="en-GB"/>
        </a:p>
      </dgm:t>
    </dgm:pt>
    <dgm:pt modelId="{9231A1FF-BF1A-43A0-A71E-E538103E5BB9}" type="pres">
      <dgm:prSet presAssocID="{53C2A113-A21D-4EB2-B1B2-E86C5F73F798}" presName="hierChild1" presStyleCnt="0">
        <dgm:presLayoutVars>
          <dgm:orgChart val="1"/>
          <dgm:chPref val="1"/>
          <dgm:dir/>
          <dgm:animOne val="branch"/>
          <dgm:animLvl val="lvl"/>
          <dgm:resizeHandles/>
        </dgm:presLayoutVars>
      </dgm:prSet>
      <dgm:spPr/>
    </dgm:pt>
    <dgm:pt modelId="{E451258C-1BB3-487D-B8AE-352449DF93F1}" type="pres">
      <dgm:prSet presAssocID="{2074B5F8-4B9A-44AD-AA88-17881DB6861A}" presName="hierRoot1" presStyleCnt="0">
        <dgm:presLayoutVars>
          <dgm:hierBranch val="init"/>
        </dgm:presLayoutVars>
      </dgm:prSet>
      <dgm:spPr/>
    </dgm:pt>
    <dgm:pt modelId="{A8F36C12-A1B4-47A0-A9C6-2112751E641D}" type="pres">
      <dgm:prSet presAssocID="{2074B5F8-4B9A-44AD-AA88-17881DB6861A}" presName="rootComposite1" presStyleCnt="0"/>
      <dgm:spPr/>
    </dgm:pt>
    <dgm:pt modelId="{4013D639-B8D6-47EE-80C4-AACEF36D9F53}" type="pres">
      <dgm:prSet presAssocID="{2074B5F8-4B9A-44AD-AA88-17881DB6861A}" presName="rootText1" presStyleLbl="node0" presStyleIdx="0" presStyleCnt="1">
        <dgm:presLayoutVars>
          <dgm:chPref val="3"/>
        </dgm:presLayoutVars>
      </dgm:prSet>
      <dgm:spPr/>
    </dgm:pt>
    <dgm:pt modelId="{F852217E-9503-431A-8C6C-99824B44FBA9}" type="pres">
      <dgm:prSet presAssocID="{2074B5F8-4B9A-44AD-AA88-17881DB6861A}" presName="rootConnector1" presStyleLbl="node1" presStyleIdx="0" presStyleCnt="0"/>
      <dgm:spPr/>
    </dgm:pt>
    <dgm:pt modelId="{9D1783C6-FDC4-4CC5-A190-6029CDF5DCAC}" type="pres">
      <dgm:prSet presAssocID="{2074B5F8-4B9A-44AD-AA88-17881DB6861A}" presName="hierChild2" presStyleCnt="0"/>
      <dgm:spPr/>
    </dgm:pt>
    <dgm:pt modelId="{C4B4039E-ED02-4E94-8609-A7AC53D30296}" type="pres">
      <dgm:prSet presAssocID="{E84FAD37-29E3-410A-825E-0D0E22E15409}" presName="Name37" presStyleLbl="parChTrans1D2" presStyleIdx="0" presStyleCnt="4"/>
      <dgm:spPr/>
    </dgm:pt>
    <dgm:pt modelId="{B2524E66-0C8E-4679-A348-D7B34B6B4BA2}" type="pres">
      <dgm:prSet presAssocID="{14279B5E-6215-4663-B8AB-B2746770AA3F}" presName="hierRoot2" presStyleCnt="0">
        <dgm:presLayoutVars>
          <dgm:hierBranch val="init"/>
        </dgm:presLayoutVars>
      </dgm:prSet>
      <dgm:spPr/>
    </dgm:pt>
    <dgm:pt modelId="{9AC2EEF3-B419-43AC-98B1-84D6F50846D6}" type="pres">
      <dgm:prSet presAssocID="{14279B5E-6215-4663-B8AB-B2746770AA3F}" presName="rootComposite" presStyleCnt="0"/>
      <dgm:spPr/>
    </dgm:pt>
    <dgm:pt modelId="{44160D09-33F8-4DE8-8AA9-1EB24BA95B5B}" type="pres">
      <dgm:prSet presAssocID="{14279B5E-6215-4663-B8AB-B2746770AA3F}" presName="rootText" presStyleLbl="node2" presStyleIdx="0" presStyleCnt="2">
        <dgm:presLayoutVars>
          <dgm:chPref val="3"/>
        </dgm:presLayoutVars>
      </dgm:prSet>
      <dgm:spPr/>
    </dgm:pt>
    <dgm:pt modelId="{83CC564C-504F-43F0-B8BA-2BFBA6D9D57E}" type="pres">
      <dgm:prSet presAssocID="{14279B5E-6215-4663-B8AB-B2746770AA3F}" presName="rootConnector" presStyleLbl="node2" presStyleIdx="0" presStyleCnt="2"/>
      <dgm:spPr/>
    </dgm:pt>
    <dgm:pt modelId="{79EE3186-6A20-4595-A7E4-1353FAC61313}" type="pres">
      <dgm:prSet presAssocID="{14279B5E-6215-4663-B8AB-B2746770AA3F}" presName="hierChild4" presStyleCnt="0"/>
      <dgm:spPr/>
    </dgm:pt>
    <dgm:pt modelId="{EDD98032-77DB-4E0B-90E1-7C369FC8692F}" type="pres">
      <dgm:prSet presAssocID="{00FA7BB0-FE65-415B-A3B7-19593EBFA83E}" presName="Name37" presStyleLbl="parChTrans1D3" presStyleIdx="0" presStyleCnt="2"/>
      <dgm:spPr/>
    </dgm:pt>
    <dgm:pt modelId="{7A4BA26E-2436-45AC-A78D-F7F26308E8C0}" type="pres">
      <dgm:prSet presAssocID="{F54ABC03-D321-410C-BB8F-994482713D85}" presName="hierRoot2" presStyleCnt="0">
        <dgm:presLayoutVars>
          <dgm:hierBranch val="init"/>
        </dgm:presLayoutVars>
      </dgm:prSet>
      <dgm:spPr/>
    </dgm:pt>
    <dgm:pt modelId="{B6C11479-C46D-4017-ADA8-BAED5024A656}" type="pres">
      <dgm:prSet presAssocID="{F54ABC03-D321-410C-BB8F-994482713D85}" presName="rootComposite" presStyleCnt="0"/>
      <dgm:spPr/>
    </dgm:pt>
    <dgm:pt modelId="{51F1DB1F-2232-4DB2-9F4D-2BEA952F47B7}" type="pres">
      <dgm:prSet presAssocID="{F54ABC03-D321-410C-BB8F-994482713D85}" presName="rootText" presStyleLbl="node3" presStyleIdx="0" presStyleCnt="2">
        <dgm:presLayoutVars>
          <dgm:chPref val="3"/>
        </dgm:presLayoutVars>
      </dgm:prSet>
      <dgm:spPr/>
    </dgm:pt>
    <dgm:pt modelId="{97763062-54A9-47E0-8DD1-29F367CEEF37}" type="pres">
      <dgm:prSet presAssocID="{F54ABC03-D321-410C-BB8F-994482713D85}" presName="rootConnector" presStyleLbl="node3" presStyleIdx="0" presStyleCnt="2"/>
      <dgm:spPr/>
    </dgm:pt>
    <dgm:pt modelId="{73499672-EEFF-4DAA-86C3-26D7CAF46901}" type="pres">
      <dgm:prSet presAssocID="{F54ABC03-D321-410C-BB8F-994482713D85}" presName="hierChild4" presStyleCnt="0"/>
      <dgm:spPr/>
    </dgm:pt>
    <dgm:pt modelId="{E1ACC212-570A-43D9-B5D9-EF4C9D1A38A8}" type="pres">
      <dgm:prSet presAssocID="{F54ABC03-D321-410C-BB8F-994482713D85}" presName="hierChild5" presStyleCnt="0"/>
      <dgm:spPr/>
    </dgm:pt>
    <dgm:pt modelId="{6AD13896-AFD7-43DF-B540-55C2C56D59E7}" type="pres">
      <dgm:prSet presAssocID="{14279B5E-6215-4663-B8AB-B2746770AA3F}" presName="hierChild5" presStyleCnt="0"/>
      <dgm:spPr/>
    </dgm:pt>
    <dgm:pt modelId="{4AA39846-82D1-462A-B69B-F8CB7A8A1C6A}" type="pres">
      <dgm:prSet presAssocID="{8F9B94A6-A76F-462C-AFDF-5C836EF22257}" presName="Name37" presStyleLbl="parChTrans1D2" presStyleIdx="1" presStyleCnt="4"/>
      <dgm:spPr/>
    </dgm:pt>
    <dgm:pt modelId="{53351ACC-F9A2-4EEC-8C6B-C0F39449C499}" type="pres">
      <dgm:prSet presAssocID="{B419BC8C-969D-4C5F-A6BC-A9550444750B}" presName="hierRoot2" presStyleCnt="0">
        <dgm:presLayoutVars>
          <dgm:hierBranch val="init"/>
        </dgm:presLayoutVars>
      </dgm:prSet>
      <dgm:spPr/>
    </dgm:pt>
    <dgm:pt modelId="{199602C5-8ABF-4273-BDAC-1A731E6D882C}" type="pres">
      <dgm:prSet presAssocID="{B419BC8C-969D-4C5F-A6BC-A9550444750B}" presName="rootComposite" presStyleCnt="0"/>
      <dgm:spPr/>
    </dgm:pt>
    <dgm:pt modelId="{E7E29C70-647A-4FA7-972B-91BDC1FC7291}" type="pres">
      <dgm:prSet presAssocID="{B419BC8C-969D-4C5F-A6BC-A9550444750B}" presName="rootText" presStyleLbl="node2" presStyleIdx="1" presStyleCnt="2">
        <dgm:presLayoutVars>
          <dgm:chPref val="3"/>
        </dgm:presLayoutVars>
      </dgm:prSet>
      <dgm:spPr/>
    </dgm:pt>
    <dgm:pt modelId="{3AB7FDD2-D65F-4D92-9AAB-A1544B119BC3}" type="pres">
      <dgm:prSet presAssocID="{B419BC8C-969D-4C5F-A6BC-A9550444750B}" presName="rootConnector" presStyleLbl="node2" presStyleIdx="1" presStyleCnt="2"/>
      <dgm:spPr/>
    </dgm:pt>
    <dgm:pt modelId="{35A133E3-DAD3-46DF-BF1A-E2FF94CB317A}" type="pres">
      <dgm:prSet presAssocID="{B419BC8C-969D-4C5F-A6BC-A9550444750B}" presName="hierChild4" presStyleCnt="0"/>
      <dgm:spPr/>
    </dgm:pt>
    <dgm:pt modelId="{56A670BF-8293-41EF-B98D-A9BE6F8E7463}" type="pres">
      <dgm:prSet presAssocID="{94E01763-18F4-4F8D-A69C-431F3C2108C7}" presName="Name37" presStyleLbl="parChTrans1D3" presStyleIdx="1" presStyleCnt="2"/>
      <dgm:spPr/>
    </dgm:pt>
    <dgm:pt modelId="{828C975B-4489-412B-990A-D59AE66CA5BE}" type="pres">
      <dgm:prSet presAssocID="{A5D35787-1BB3-4D60-AEDC-72DF273584ED}" presName="hierRoot2" presStyleCnt="0">
        <dgm:presLayoutVars>
          <dgm:hierBranch val="init"/>
        </dgm:presLayoutVars>
      </dgm:prSet>
      <dgm:spPr/>
    </dgm:pt>
    <dgm:pt modelId="{A1FDB076-C42E-4C29-89CE-0C1C3DAE1A0E}" type="pres">
      <dgm:prSet presAssocID="{A5D35787-1BB3-4D60-AEDC-72DF273584ED}" presName="rootComposite" presStyleCnt="0"/>
      <dgm:spPr/>
    </dgm:pt>
    <dgm:pt modelId="{36ABAB1B-221B-421E-A9A3-A5F4718134BC}" type="pres">
      <dgm:prSet presAssocID="{A5D35787-1BB3-4D60-AEDC-72DF273584ED}" presName="rootText" presStyleLbl="node3" presStyleIdx="1" presStyleCnt="2" custLinFactNeighborX="12818" custLinFactNeighborY="2689">
        <dgm:presLayoutVars>
          <dgm:chPref val="3"/>
        </dgm:presLayoutVars>
      </dgm:prSet>
      <dgm:spPr/>
    </dgm:pt>
    <dgm:pt modelId="{1827D21D-490E-4B18-8F71-52B3E60D7F96}" type="pres">
      <dgm:prSet presAssocID="{A5D35787-1BB3-4D60-AEDC-72DF273584ED}" presName="rootConnector" presStyleLbl="node3" presStyleIdx="1" presStyleCnt="2"/>
      <dgm:spPr/>
    </dgm:pt>
    <dgm:pt modelId="{393C85CA-AEEE-4684-BC56-7E1311F66F8B}" type="pres">
      <dgm:prSet presAssocID="{A5D35787-1BB3-4D60-AEDC-72DF273584ED}" presName="hierChild4" presStyleCnt="0"/>
      <dgm:spPr/>
    </dgm:pt>
    <dgm:pt modelId="{AB5833C0-9C8D-47AA-ACA2-FBF46A752DA9}" type="pres">
      <dgm:prSet presAssocID="{C46A72BD-AD17-4D32-A678-569BE1F78279}" presName="Name37" presStyleLbl="parChTrans1D4" presStyleIdx="0" presStyleCnt="4"/>
      <dgm:spPr/>
    </dgm:pt>
    <dgm:pt modelId="{0A5486A4-C258-4070-AA52-15A0F4E78F6C}" type="pres">
      <dgm:prSet presAssocID="{738C0EA9-3827-4E58-BED5-352996AB39E4}" presName="hierRoot2" presStyleCnt="0">
        <dgm:presLayoutVars>
          <dgm:hierBranch val="init"/>
        </dgm:presLayoutVars>
      </dgm:prSet>
      <dgm:spPr/>
    </dgm:pt>
    <dgm:pt modelId="{3F4C7301-DA20-49C0-8C1A-6238AD4609DF}" type="pres">
      <dgm:prSet presAssocID="{738C0EA9-3827-4E58-BED5-352996AB39E4}" presName="rootComposite" presStyleCnt="0"/>
      <dgm:spPr/>
    </dgm:pt>
    <dgm:pt modelId="{6E2D246B-DC33-4887-94B2-A7EC0D46C8EE}" type="pres">
      <dgm:prSet presAssocID="{738C0EA9-3827-4E58-BED5-352996AB39E4}" presName="rootText" presStyleLbl="node4" presStyleIdx="0" presStyleCnt="4">
        <dgm:presLayoutVars>
          <dgm:chPref val="3"/>
        </dgm:presLayoutVars>
      </dgm:prSet>
      <dgm:spPr/>
    </dgm:pt>
    <dgm:pt modelId="{07EED888-C429-4684-BFEA-5C7DFF91089F}" type="pres">
      <dgm:prSet presAssocID="{738C0EA9-3827-4E58-BED5-352996AB39E4}" presName="rootConnector" presStyleLbl="node4" presStyleIdx="0" presStyleCnt="4"/>
      <dgm:spPr/>
    </dgm:pt>
    <dgm:pt modelId="{228479F7-0288-4719-B0A7-952D276A37B3}" type="pres">
      <dgm:prSet presAssocID="{738C0EA9-3827-4E58-BED5-352996AB39E4}" presName="hierChild4" presStyleCnt="0"/>
      <dgm:spPr/>
    </dgm:pt>
    <dgm:pt modelId="{2FB19EED-2192-4C02-865A-5E8730E84B13}" type="pres">
      <dgm:prSet presAssocID="{83EB3FBA-2B4D-4292-9194-13F41CC931B3}" presName="Name37" presStyleLbl="parChTrans1D4" presStyleIdx="1" presStyleCnt="4"/>
      <dgm:spPr/>
    </dgm:pt>
    <dgm:pt modelId="{EB061873-86BB-4D16-9739-27FAB609E6B8}" type="pres">
      <dgm:prSet presAssocID="{B4F77553-40D4-48B2-987C-10F741157E55}" presName="hierRoot2" presStyleCnt="0">
        <dgm:presLayoutVars>
          <dgm:hierBranch val="init"/>
        </dgm:presLayoutVars>
      </dgm:prSet>
      <dgm:spPr/>
    </dgm:pt>
    <dgm:pt modelId="{51E7BF23-55D3-49C4-B474-6D451DEBE23D}" type="pres">
      <dgm:prSet presAssocID="{B4F77553-40D4-48B2-987C-10F741157E55}" presName="rootComposite" presStyleCnt="0"/>
      <dgm:spPr/>
    </dgm:pt>
    <dgm:pt modelId="{A168BFF0-A301-45CA-B1F9-A7157697D6E9}" type="pres">
      <dgm:prSet presAssocID="{B4F77553-40D4-48B2-987C-10F741157E55}" presName="rootText" presStyleLbl="node4" presStyleIdx="1" presStyleCnt="4">
        <dgm:presLayoutVars>
          <dgm:chPref val="3"/>
        </dgm:presLayoutVars>
      </dgm:prSet>
      <dgm:spPr/>
    </dgm:pt>
    <dgm:pt modelId="{86DEDE16-A65F-45DE-B8AF-080108CCAD2B}" type="pres">
      <dgm:prSet presAssocID="{B4F77553-40D4-48B2-987C-10F741157E55}" presName="rootConnector" presStyleLbl="node4" presStyleIdx="1" presStyleCnt="4"/>
      <dgm:spPr/>
    </dgm:pt>
    <dgm:pt modelId="{7E3CE4B0-1678-40CD-9B2F-F6A93D7A8AA0}" type="pres">
      <dgm:prSet presAssocID="{B4F77553-40D4-48B2-987C-10F741157E55}" presName="hierChild4" presStyleCnt="0"/>
      <dgm:spPr/>
    </dgm:pt>
    <dgm:pt modelId="{8B9CAD08-E6C6-4E33-8D1D-265602F9409A}" type="pres">
      <dgm:prSet presAssocID="{B4F77553-40D4-48B2-987C-10F741157E55}" presName="hierChild5" presStyleCnt="0"/>
      <dgm:spPr/>
    </dgm:pt>
    <dgm:pt modelId="{18320BB1-CF3F-472C-921B-98988CE388D8}" type="pres">
      <dgm:prSet presAssocID="{738C0EA9-3827-4E58-BED5-352996AB39E4}" presName="hierChild5" presStyleCnt="0"/>
      <dgm:spPr/>
    </dgm:pt>
    <dgm:pt modelId="{A8660C0C-C985-428E-BC20-AFF0EEF8BFC7}" type="pres">
      <dgm:prSet presAssocID="{AF6FAD4D-D1EA-4593-A54E-40BD301711C6}" presName="Name37" presStyleLbl="parChTrans1D4" presStyleIdx="2" presStyleCnt="4"/>
      <dgm:spPr/>
    </dgm:pt>
    <dgm:pt modelId="{E467C71C-506C-4C7D-A159-F0E5D90FE377}" type="pres">
      <dgm:prSet presAssocID="{4863EC18-5D1B-434D-AE26-0509ACC3EB3E}" presName="hierRoot2" presStyleCnt="0">
        <dgm:presLayoutVars>
          <dgm:hierBranch val="init"/>
        </dgm:presLayoutVars>
      </dgm:prSet>
      <dgm:spPr/>
    </dgm:pt>
    <dgm:pt modelId="{422FD324-B1C7-4396-8298-6446D59F3184}" type="pres">
      <dgm:prSet presAssocID="{4863EC18-5D1B-434D-AE26-0509ACC3EB3E}" presName="rootComposite" presStyleCnt="0"/>
      <dgm:spPr/>
    </dgm:pt>
    <dgm:pt modelId="{B1B6AC3A-54A0-4C7D-8256-4FEE9912F7DD}" type="pres">
      <dgm:prSet presAssocID="{4863EC18-5D1B-434D-AE26-0509ACC3EB3E}" presName="rootText" presStyleLbl="node4" presStyleIdx="2" presStyleCnt="4">
        <dgm:presLayoutVars>
          <dgm:chPref val="3"/>
        </dgm:presLayoutVars>
      </dgm:prSet>
      <dgm:spPr/>
    </dgm:pt>
    <dgm:pt modelId="{4260301B-18B2-45F7-866E-51C1669A1F28}" type="pres">
      <dgm:prSet presAssocID="{4863EC18-5D1B-434D-AE26-0509ACC3EB3E}" presName="rootConnector" presStyleLbl="node4" presStyleIdx="2" presStyleCnt="4"/>
      <dgm:spPr/>
    </dgm:pt>
    <dgm:pt modelId="{62E2AC37-072D-4A45-9D37-6A229210DC87}" type="pres">
      <dgm:prSet presAssocID="{4863EC18-5D1B-434D-AE26-0509ACC3EB3E}" presName="hierChild4" presStyleCnt="0"/>
      <dgm:spPr/>
    </dgm:pt>
    <dgm:pt modelId="{68559EDD-F15E-4B8A-B2EA-9A1070320D4E}" type="pres">
      <dgm:prSet presAssocID="{CF87D7DA-BA9B-4FB0-9BA8-F73A38ADF963}" presName="Name37" presStyleLbl="parChTrans1D4" presStyleIdx="3" presStyleCnt="4"/>
      <dgm:spPr/>
    </dgm:pt>
    <dgm:pt modelId="{58F1558F-A4A7-450D-9849-738C69E67C08}" type="pres">
      <dgm:prSet presAssocID="{ABACA4DF-DD51-4EAD-944A-9591CB4053B7}" presName="hierRoot2" presStyleCnt="0">
        <dgm:presLayoutVars>
          <dgm:hierBranch val="init"/>
        </dgm:presLayoutVars>
      </dgm:prSet>
      <dgm:spPr/>
    </dgm:pt>
    <dgm:pt modelId="{3E6860C5-2E0A-47D8-BC81-B4458C9D9C81}" type="pres">
      <dgm:prSet presAssocID="{ABACA4DF-DD51-4EAD-944A-9591CB4053B7}" presName="rootComposite" presStyleCnt="0"/>
      <dgm:spPr/>
    </dgm:pt>
    <dgm:pt modelId="{8ECA8BE3-9268-4403-B25E-27E29F707A11}" type="pres">
      <dgm:prSet presAssocID="{ABACA4DF-DD51-4EAD-944A-9591CB4053B7}" presName="rootText" presStyleLbl="node4" presStyleIdx="3" presStyleCnt="4">
        <dgm:presLayoutVars>
          <dgm:chPref val="3"/>
        </dgm:presLayoutVars>
      </dgm:prSet>
      <dgm:spPr/>
    </dgm:pt>
    <dgm:pt modelId="{A2418F17-0B4D-4A1B-999C-24E02C1BECA2}" type="pres">
      <dgm:prSet presAssocID="{ABACA4DF-DD51-4EAD-944A-9591CB4053B7}" presName="rootConnector" presStyleLbl="node4" presStyleIdx="3" presStyleCnt="4"/>
      <dgm:spPr/>
    </dgm:pt>
    <dgm:pt modelId="{33F3C901-EDE4-48DD-B560-96DAD6B84A94}" type="pres">
      <dgm:prSet presAssocID="{ABACA4DF-DD51-4EAD-944A-9591CB4053B7}" presName="hierChild4" presStyleCnt="0"/>
      <dgm:spPr/>
    </dgm:pt>
    <dgm:pt modelId="{4E9C4422-C1A0-4200-997A-5B10CCD6C86C}" type="pres">
      <dgm:prSet presAssocID="{ABACA4DF-DD51-4EAD-944A-9591CB4053B7}" presName="hierChild5" presStyleCnt="0"/>
      <dgm:spPr/>
    </dgm:pt>
    <dgm:pt modelId="{F7BF33B7-CF03-4115-A6F9-53D42C307D55}" type="pres">
      <dgm:prSet presAssocID="{4863EC18-5D1B-434D-AE26-0509ACC3EB3E}" presName="hierChild5" presStyleCnt="0"/>
      <dgm:spPr/>
    </dgm:pt>
    <dgm:pt modelId="{032E2D2B-E24B-4F03-AD24-5DC37908B299}" type="pres">
      <dgm:prSet presAssocID="{A5D35787-1BB3-4D60-AEDC-72DF273584ED}" presName="hierChild5" presStyleCnt="0"/>
      <dgm:spPr/>
    </dgm:pt>
    <dgm:pt modelId="{264953F1-714D-4446-9C43-C7C141550EDA}" type="pres">
      <dgm:prSet presAssocID="{B419BC8C-969D-4C5F-A6BC-A9550444750B}" presName="hierChild5" presStyleCnt="0"/>
      <dgm:spPr/>
    </dgm:pt>
    <dgm:pt modelId="{1A9CD56C-66F5-4562-9F78-CE9964A67367}" type="pres">
      <dgm:prSet presAssocID="{2074B5F8-4B9A-44AD-AA88-17881DB6861A}" presName="hierChild3" presStyleCnt="0"/>
      <dgm:spPr/>
    </dgm:pt>
    <dgm:pt modelId="{4B72E8DE-D768-4407-9A71-0CDED40BA90B}" type="pres">
      <dgm:prSet presAssocID="{0F6061BF-5D18-45E3-BF10-A1A029393F36}" presName="Name111" presStyleLbl="parChTrans1D2" presStyleIdx="2" presStyleCnt="4"/>
      <dgm:spPr/>
    </dgm:pt>
    <dgm:pt modelId="{5615E6B2-1352-4AEB-9EE3-8DF843AE8D4F}" type="pres">
      <dgm:prSet presAssocID="{11403B06-2D12-4310-8DBE-39D1E0CF7002}" presName="hierRoot3" presStyleCnt="0">
        <dgm:presLayoutVars>
          <dgm:hierBranch val="init"/>
        </dgm:presLayoutVars>
      </dgm:prSet>
      <dgm:spPr/>
    </dgm:pt>
    <dgm:pt modelId="{50D45538-4CC2-4990-A368-6AE2A2F59B06}" type="pres">
      <dgm:prSet presAssocID="{11403B06-2D12-4310-8DBE-39D1E0CF7002}" presName="rootComposite3" presStyleCnt="0"/>
      <dgm:spPr/>
    </dgm:pt>
    <dgm:pt modelId="{9DF2C4C5-5A73-4592-856A-3B10E4E21A8E}" type="pres">
      <dgm:prSet presAssocID="{11403B06-2D12-4310-8DBE-39D1E0CF7002}" presName="rootText3" presStyleLbl="asst1" presStyleIdx="0" presStyleCnt="2" custLinFactNeighborX="2327" custLinFactNeighborY="-42092">
        <dgm:presLayoutVars>
          <dgm:chPref val="3"/>
        </dgm:presLayoutVars>
      </dgm:prSet>
      <dgm:spPr/>
    </dgm:pt>
    <dgm:pt modelId="{91043A47-A151-4220-8EF5-2B1FCF7D5E02}" type="pres">
      <dgm:prSet presAssocID="{11403B06-2D12-4310-8DBE-39D1E0CF7002}" presName="rootConnector3" presStyleLbl="asst1" presStyleIdx="0" presStyleCnt="2"/>
      <dgm:spPr/>
    </dgm:pt>
    <dgm:pt modelId="{C2EB10E2-D066-414A-8D67-C56D7770EFC5}" type="pres">
      <dgm:prSet presAssocID="{11403B06-2D12-4310-8DBE-39D1E0CF7002}" presName="hierChild6" presStyleCnt="0"/>
      <dgm:spPr/>
    </dgm:pt>
    <dgm:pt modelId="{30AB90F4-B0CF-42A1-8993-122887563B08}" type="pres">
      <dgm:prSet presAssocID="{11403B06-2D12-4310-8DBE-39D1E0CF7002}" presName="hierChild7" presStyleCnt="0"/>
      <dgm:spPr/>
    </dgm:pt>
    <dgm:pt modelId="{009F2C79-B801-4B87-B7BA-E6116E17AB53}" type="pres">
      <dgm:prSet presAssocID="{A3E00163-B35E-444F-8EB0-D073A463A5B3}" presName="Name111" presStyleLbl="parChTrans1D2" presStyleIdx="3" presStyleCnt="4"/>
      <dgm:spPr/>
    </dgm:pt>
    <dgm:pt modelId="{C4AD7B4B-E65D-4ABA-95FB-AFA07D80D7B2}" type="pres">
      <dgm:prSet presAssocID="{B31D68BB-C842-40C8-A7E3-587571B57A64}" presName="hierRoot3" presStyleCnt="0">
        <dgm:presLayoutVars>
          <dgm:hierBranch val="init"/>
        </dgm:presLayoutVars>
      </dgm:prSet>
      <dgm:spPr/>
    </dgm:pt>
    <dgm:pt modelId="{CA54681B-CA52-4C4B-B75B-328F585D75D2}" type="pres">
      <dgm:prSet presAssocID="{B31D68BB-C842-40C8-A7E3-587571B57A64}" presName="rootComposite3" presStyleCnt="0"/>
      <dgm:spPr/>
    </dgm:pt>
    <dgm:pt modelId="{C5FA4A40-07BE-4803-83F9-8AB02B8E5BD3}" type="pres">
      <dgm:prSet presAssocID="{B31D68BB-C842-40C8-A7E3-587571B57A64}" presName="rootText3" presStyleLbl="asst1" presStyleIdx="1" presStyleCnt="2">
        <dgm:presLayoutVars>
          <dgm:chPref val="3"/>
        </dgm:presLayoutVars>
      </dgm:prSet>
      <dgm:spPr/>
    </dgm:pt>
    <dgm:pt modelId="{82048261-EF30-4F16-8342-7F9F997C0BC2}" type="pres">
      <dgm:prSet presAssocID="{B31D68BB-C842-40C8-A7E3-587571B57A64}" presName="rootConnector3" presStyleLbl="asst1" presStyleIdx="1" presStyleCnt="2"/>
      <dgm:spPr/>
    </dgm:pt>
    <dgm:pt modelId="{DCDFA5AC-5699-4740-9337-3F2810498722}" type="pres">
      <dgm:prSet presAssocID="{B31D68BB-C842-40C8-A7E3-587571B57A64}" presName="hierChild6" presStyleCnt="0"/>
      <dgm:spPr/>
    </dgm:pt>
    <dgm:pt modelId="{455E09A6-7911-43E2-B671-9E739A20C915}" type="pres">
      <dgm:prSet presAssocID="{B31D68BB-C842-40C8-A7E3-587571B57A64}" presName="hierChild7" presStyleCnt="0"/>
      <dgm:spPr/>
    </dgm:pt>
  </dgm:ptLst>
  <dgm:cxnLst>
    <dgm:cxn modelId="{DF322108-0E94-4DE8-85EA-9774848705D2}" type="presOf" srcId="{00FA7BB0-FE65-415B-A3B7-19593EBFA83E}" destId="{EDD98032-77DB-4E0B-90E1-7C369FC8692F}" srcOrd="0" destOrd="0" presId="urn:microsoft.com/office/officeart/2005/8/layout/orgChart1"/>
    <dgm:cxn modelId="{F5CA9D13-9AF7-41AB-B634-02FABF4EC34B}" type="presOf" srcId="{53C2A113-A21D-4EB2-B1B2-E86C5F73F798}" destId="{9231A1FF-BF1A-43A0-A71E-E538103E5BB9}" srcOrd="0" destOrd="0" presId="urn:microsoft.com/office/officeart/2005/8/layout/orgChart1"/>
    <dgm:cxn modelId="{9766C719-2CFA-40D8-88F4-90986B967616}" type="presOf" srcId="{B31D68BB-C842-40C8-A7E3-587571B57A64}" destId="{C5FA4A40-07BE-4803-83F9-8AB02B8E5BD3}" srcOrd="0" destOrd="0" presId="urn:microsoft.com/office/officeart/2005/8/layout/orgChart1"/>
    <dgm:cxn modelId="{60014425-6521-411E-ADFE-62D8AD308670}" type="presOf" srcId="{AF6FAD4D-D1EA-4593-A54E-40BD301711C6}" destId="{A8660C0C-C985-428E-BC20-AFF0EEF8BFC7}" srcOrd="0" destOrd="0" presId="urn:microsoft.com/office/officeart/2005/8/layout/orgChart1"/>
    <dgm:cxn modelId="{E213952C-D7EB-4F42-AF2C-406C920C659E}" type="presOf" srcId="{4863EC18-5D1B-434D-AE26-0509ACC3EB3E}" destId="{4260301B-18B2-45F7-866E-51C1669A1F28}" srcOrd="1" destOrd="0" presId="urn:microsoft.com/office/officeart/2005/8/layout/orgChart1"/>
    <dgm:cxn modelId="{3A11AE2E-42E1-439D-A18C-90A5E9B6E0E9}" srcId="{14279B5E-6215-4663-B8AB-B2746770AA3F}" destId="{F54ABC03-D321-410C-BB8F-994482713D85}" srcOrd="0" destOrd="0" parTransId="{00FA7BB0-FE65-415B-A3B7-19593EBFA83E}" sibTransId="{B0270324-A6A9-45D9-915F-FA85835641AB}"/>
    <dgm:cxn modelId="{3E2D5436-4D98-4CA4-81C1-D85EB49EC33A}" srcId="{B419BC8C-969D-4C5F-A6BC-A9550444750B}" destId="{A5D35787-1BB3-4D60-AEDC-72DF273584ED}" srcOrd="0" destOrd="0" parTransId="{94E01763-18F4-4F8D-A69C-431F3C2108C7}" sibTransId="{0DF88BA7-29B9-4AB0-9FC7-E62ED0BCACB6}"/>
    <dgm:cxn modelId="{CEE45D37-A37D-4D9E-BB88-FAE3AB676E8E}" type="presOf" srcId="{B4F77553-40D4-48B2-987C-10F741157E55}" destId="{A168BFF0-A301-45CA-B1F9-A7157697D6E9}" srcOrd="0" destOrd="0" presId="urn:microsoft.com/office/officeart/2005/8/layout/orgChart1"/>
    <dgm:cxn modelId="{84113660-60D8-4189-9275-7AED93926A62}" type="presOf" srcId="{ABACA4DF-DD51-4EAD-944A-9591CB4053B7}" destId="{A2418F17-0B4D-4A1B-999C-24E02C1BECA2}" srcOrd="1" destOrd="0" presId="urn:microsoft.com/office/officeart/2005/8/layout/orgChart1"/>
    <dgm:cxn modelId="{C3123F41-EFE1-408E-855C-1B2B6B0C0260}" type="presOf" srcId="{11403B06-2D12-4310-8DBE-39D1E0CF7002}" destId="{9DF2C4C5-5A73-4592-856A-3B10E4E21A8E}" srcOrd="0" destOrd="0" presId="urn:microsoft.com/office/officeart/2005/8/layout/orgChart1"/>
    <dgm:cxn modelId="{976A0D43-137D-4B5B-A659-6626FB29454B}" type="presOf" srcId="{11403B06-2D12-4310-8DBE-39D1E0CF7002}" destId="{91043A47-A151-4220-8EF5-2B1FCF7D5E02}" srcOrd="1" destOrd="0" presId="urn:microsoft.com/office/officeart/2005/8/layout/orgChart1"/>
    <dgm:cxn modelId="{623BD063-3783-4763-B9D6-481F303E8DB5}" srcId="{2074B5F8-4B9A-44AD-AA88-17881DB6861A}" destId="{B419BC8C-969D-4C5F-A6BC-A9550444750B}" srcOrd="1" destOrd="0" parTransId="{8F9B94A6-A76F-462C-AFDF-5C836EF22257}" sibTransId="{EDE75DF5-F55E-4AF0-88DF-76867B1F05B3}"/>
    <dgm:cxn modelId="{BFCFD24F-B0AC-4077-903D-D12403F31E22}" type="presOf" srcId="{83EB3FBA-2B4D-4292-9194-13F41CC931B3}" destId="{2FB19EED-2192-4C02-865A-5E8730E84B13}" srcOrd="0" destOrd="0" presId="urn:microsoft.com/office/officeart/2005/8/layout/orgChart1"/>
    <dgm:cxn modelId="{DC328E72-F891-42F9-BD46-9CB7D6B7778F}" srcId="{A5D35787-1BB3-4D60-AEDC-72DF273584ED}" destId="{4863EC18-5D1B-434D-AE26-0509ACC3EB3E}" srcOrd="1" destOrd="0" parTransId="{AF6FAD4D-D1EA-4593-A54E-40BD301711C6}" sibTransId="{C36D7803-D8C6-4F31-B6C0-6756D14BEF73}"/>
    <dgm:cxn modelId="{405E9956-2897-4243-9982-73A012225B51}" type="presOf" srcId="{E84FAD37-29E3-410A-825E-0D0E22E15409}" destId="{C4B4039E-ED02-4E94-8609-A7AC53D30296}" srcOrd="0" destOrd="0" presId="urn:microsoft.com/office/officeart/2005/8/layout/orgChart1"/>
    <dgm:cxn modelId="{C086DA79-3BDC-4BC0-83D2-0DBCB2A2F116}" type="presOf" srcId="{738C0EA9-3827-4E58-BED5-352996AB39E4}" destId="{07EED888-C429-4684-BFEA-5C7DFF91089F}" srcOrd="1" destOrd="0" presId="urn:microsoft.com/office/officeart/2005/8/layout/orgChart1"/>
    <dgm:cxn modelId="{EE724C7F-3B5D-43DA-A7EA-58B38879333F}" srcId="{4863EC18-5D1B-434D-AE26-0509ACC3EB3E}" destId="{ABACA4DF-DD51-4EAD-944A-9591CB4053B7}" srcOrd="0" destOrd="0" parTransId="{CF87D7DA-BA9B-4FB0-9BA8-F73A38ADF963}" sibTransId="{D607D31E-ACA3-449B-B7B1-1E4E11127327}"/>
    <dgm:cxn modelId="{58238D7F-9205-451B-9273-63A76E622D82}" type="presOf" srcId="{738C0EA9-3827-4E58-BED5-352996AB39E4}" destId="{6E2D246B-DC33-4887-94B2-A7EC0D46C8EE}" srcOrd="0" destOrd="0" presId="urn:microsoft.com/office/officeart/2005/8/layout/orgChart1"/>
    <dgm:cxn modelId="{8CF4258A-A23D-4AC0-A69B-541E4BC26360}" type="presOf" srcId="{2074B5F8-4B9A-44AD-AA88-17881DB6861A}" destId="{4013D639-B8D6-47EE-80C4-AACEF36D9F53}" srcOrd="0" destOrd="0" presId="urn:microsoft.com/office/officeart/2005/8/layout/orgChart1"/>
    <dgm:cxn modelId="{42F1E48E-32F6-4AE1-B33A-D0404EAB546C}" type="presOf" srcId="{ABACA4DF-DD51-4EAD-944A-9591CB4053B7}" destId="{8ECA8BE3-9268-4403-B25E-27E29F707A11}" srcOrd="0" destOrd="0" presId="urn:microsoft.com/office/officeart/2005/8/layout/orgChart1"/>
    <dgm:cxn modelId="{E8971191-9EAC-4BE2-A5C1-26FAAC02453D}" type="presOf" srcId="{94E01763-18F4-4F8D-A69C-431F3C2108C7}" destId="{56A670BF-8293-41EF-B98D-A9BE6F8E7463}" srcOrd="0" destOrd="0" presId="urn:microsoft.com/office/officeart/2005/8/layout/orgChart1"/>
    <dgm:cxn modelId="{61D7ED91-A60F-4F2D-AEF6-2DE3B4FDF733}" type="presOf" srcId="{0F6061BF-5D18-45E3-BF10-A1A029393F36}" destId="{4B72E8DE-D768-4407-9A71-0CDED40BA90B}" srcOrd="0" destOrd="0" presId="urn:microsoft.com/office/officeart/2005/8/layout/orgChart1"/>
    <dgm:cxn modelId="{D1F7DE93-8C20-41FC-8EAA-B3E5F43F22CF}" type="presOf" srcId="{4863EC18-5D1B-434D-AE26-0509ACC3EB3E}" destId="{B1B6AC3A-54A0-4C7D-8256-4FEE9912F7DD}" srcOrd="0" destOrd="0" presId="urn:microsoft.com/office/officeart/2005/8/layout/orgChart1"/>
    <dgm:cxn modelId="{D7A60F95-288F-4D61-8864-9C9D496C2998}" type="presOf" srcId="{A5D35787-1BB3-4D60-AEDC-72DF273584ED}" destId="{1827D21D-490E-4B18-8F71-52B3E60D7F96}" srcOrd="1" destOrd="0" presId="urn:microsoft.com/office/officeart/2005/8/layout/orgChart1"/>
    <dgm:cxn modelId="{785A239B-B768-4CB2-AD28-146E5F6CB9AA}" srcId="{A5D35787-1BB3-4D60-AEDC-72DF273584ED}" destId="{738C0EA9-3827-4E58-BED5-352996AB39E4}" srcOrd="0" destOrd="0" parTransId="{C46A72BD-AD17-4D32-A678-569BE1F78279}" sibTransId="{A77881D7-3973-480D-9441-43B2E2AFCC99}"/>
    <dgm:cxn modelId="{C974FBA0-B565-4AC4-808A-F55E275E0783}" type="presOf" srcId="{C46A72BD-AD17-4D32-A678-569BE1F78279}" destId="{AB5833C0-9C8D-47AA-ACA2-FBF46A752DA9}" srcOrd="0" destOrd="0" presId="urn:microsoft.com/office/officeart/2005/8/layout/orgChart1"/>
    <dgm:cxn modelId="{DF986FA2-F16A-410A-B443-F8F45AD44961}" type="presOf" srcId="{A5D35787-1BB3-4D60-AEDC-72DF273584ED}" destId="{36ABAB1B-221B-421E-A9A3-A5F4718134BC}" srcOrd="0" destOrd="0" presId="urn:microsoft.com/office/officeart/2005/8/layout/orgChart1"/>
    <dgm:cxn modelId="{DDD14AA8-8F62-40C1-B22A-086D8A91ED6D}" srcId="{738C0EA9-3827-4E58-BED5-352996AB39E4}" destId="{B4F77553-40D4-48B2-987C-10F741157E55}" srcOrd="0" destOrd="0" parTransId="{83EB3FBA-2B4D-4292-9194-13F41CC931B3}" sibTransId="{7A1BDD44-1814-460C-AF25-076D365801DC}"/>
    <dgm:cxn modelId="{ADF688AA-46FA-4E6B-8112-AC492437DA82}" type="presOf" srcId="{A3E00163-B35E-444F-8EB0-D073A463A5B3}" destId="{009F2C79-B801-4B87-B7BA-E6116E17AB53}" srcOrd="0" destOrd="0" presId="urn:microsoft.com/office/officeart/2005/8/layout/orgChart1"/>
    <dgm:cxn modelId="{9E7D5CAB-9CDD-41AC-A731-07CD0E5077E7}" type="presOf" srcId="{B419BC8C-969D-4C5F-A6BC-A9550444750B}" destId="{3AB7FDD2-D65F-4D92-9AAB-A1544B119BC3}" srcOrd="1" destOrd="0" presId="urn:microsoft.com/office/officeart/2005/8/layout/orgChart1"/>
    <dgm:cxn modelId="{7610AFB4-E246-41D1-B4F9-EC9846F98213}" srcId="{2074B5F8-4B9A-44AD-AA88-17881DB6861A}" destId="{11403B06-2D12-4310-8DBE-39D1E0CF7002}" srcOrd="2" destOrd="0" parTransId="{0F6061BF-5D18-45E3-BF10-A1A029393F36}" sibTransId="{E7A12FC2-C97B-4E33-9273-662675533414}"/>
    <dgm:cxn modelId="{CFF74FB5-5AB9-4407-AA49-7EF4459AE961}" srcId="{2074B5F8-4B9A-44AD-AA88-17881DB6861A}" destId="{B31D68BB-C842-40C8-A7E3-587571B57A64}" srcOrd="3" destOrd="0" parTransId="{A3E00163-B35E-444F-8EB0-D073A463A5B3}" sibTransId="{ADBBED18-2A7E-4EA8-941C-258B7F46E484}"/>
    <dgm:cxn modelId="{A1D0C4B5-6216-49C6-A36E-88F456E36E39}" type="presOf" srcId="{14279B5E-6215-4663-B8AB-B2746770AA3F}" destId="{83CC564C-504F-43F0-B8BA-2BFBA6D9D57E}" srcOrd="1" destOrd="0" presId="urn:microsoft.com/office/officeart/2005/8/layout/orgChart1"/>
    <dgm:cxn modelId="{61ED6EBA-38A5-40EC-AE31-A42D2E215E2F}" type="presOf" srcId="{8F9B94A6-A76F-462C-AFDF-5C836EF22257}" destId="{4AA39846-82D1-462A-B69B-F8CB7A8A1C6A}" srcOrd="0" destOrd="0" presId="urn:microsoft.com/office/officeart/2005/8/layout/orgChart1"/>
    <dgm:cxn modelId="{6B5089BE-CEA9-4833-B949-689EB7956DB9}" type="presOf" srcId="{F54ABC03-D321-410C-BB8F-994482713D85}" destId="{51F1DB1F-2232-4DB2-9F4D-2BEA952F47B7}" srcOrd="0" destOrd="0" presId="urn:microsoft.com/office/officeart/2005/8/layout/orgChart1"/>
    <dgm:cxn modelId="{2D9629C0-3E05-4A20-B42D-EBAFC491269D}" type="presOf" srcId="{B419BC8C-969D-4C5F-A6BC-A9550444750B}" destId="{E7E29C70-647A-4FA7-972B-91BDC1FC7291}" srcOrd="0" destOrd="0" presId="urn:microsoft.com/office/officeart/2005/8/layout/orgChart1"/>
    <dgm:cxn modelId="{82EC68CB-208D-4332-87D1-BC46A8928F4F}" type="presOf" srcId="{F54ABC03-D321-410C-BB8F-994482713D85}" destId="{97763062-54A9-47E0-8DD1-29F367CEEF37}" srcOrd="1" destOrd="0" presId="urn:microsoft.com/office/officeart/2005/8/layout/orgChart1"/>
    <dgm:cxn modelId="{9E29D5CC-1276-41D6-BA0F-6E243542D0A3}" type="presOf" srcId="{2074B5F8-4B9A-44AD-AA88-17881DB6861A}" destId="{F852217E-9503-431A-8C6C-99824B44FBA9}" srcOrd="1" destOrd="0" presId="urn:microsoft.com/office/officeart/2005/8/layout/orgChart1"/>
    <dgm:cxn modelId="{EAE808CF-944B-4AF6-A6DD-F94A580A370E}" type="presOf" srcId="{B31D68BB-C842-40C8-A7E3-587571B57A64}" destId="{82048261-EF30-4F16-8342-7F9F997C0BC2}" srcOrd="1" destOrd="0" presId="urn:microsoft.com/office/officeart/2005/8/layout/orgChart1"/>
    <dgm:cxn modelId="{45DDC5E1-51E1-4B0E-9517-2E38F2542735}" type="presOf" srcId="{14279B5E-6215-4663-B8AB-B2746770AA3F}" destId="{44160D09-33F8-4DE8-8AA9-1EB24BA95B5B}" srcOrd="0" destOrd="0" presId="urn:microsoft.com/office/officeart/2005/8/layout/orgChart1"/>
    <dgm:cxn modelId="{363625EF-F767-4A00-972E-6A1CD8069D9B}" type="presOf" srcId="{CF87D7DA-BA9B-4FB0-9BA8-F73A38ADF963}" destId="{68559EDD-F15E-4B8A-B2EA-9A1070320D4E}" srcOrd="0" destOrd="0" presId="urn:microsoft.com/office/officeart/2005/8/layout/orgChart1"/>
    <dgm:cxn modelId="{744368F0-737A-4EF3-9D89-FC04413081DC}" srcId="{53C2A113-A21D-4EB2-B1B2-E86C5F73F798}" destId="{2074B5F8-4B9A-44AD-AA88-17881DB6861A}" srcOrd="0" destOrd="0" parTransId="{9271FE2F-E645-4306-9957-BBD32B66E7F0}" sibTransId="{92FC5245-5994-45F6-A7B5-F4AE676F168A}"/>
    <dgm:cxn modelId="{52236AF9-1E93-4E18-BAD6-821225711CF8}" srcId="{2074B5F8-4B9A-44AD-AA88-17881DB6861A}" destId="{14279B5E-6215-4663-B8AB-B2746770AA3F}" srcOrd="0" destOrd="0" parTransId="{E84FAD37-29E3-410A-825E-0D0E22E15409}" sibTransId="{CAE41A08-121D-4F0F-9BA4-4194CBC04B0A}"/>
    <dgm:cxn modelId="{2749B1FB-4CA8-4B68-A0FA-C1C7F0BDCCB7}" type="presOf" srcId="{B4F77553-40D4-48B2-987C-10F741157E55}" destId="{86DEDE16-A65F-45DE-B8AF-080108CCAD2B}" srcOrd="1" destOrd="0" presId="urn:microsoft.com/office/officeart/2005/8/layout/orgChart1"/>
    <dgm:cxn modelId="{1EF32A08-342E-4A9C-AE42-FFEB0343EEFB}" type="presParOf" srcId="{9231A1FF-BF1A-43A0-A71E-E538103E5BB9}" destId="{E451258C-1BB3-487D-B8AE-352449DF93F1}" srcOrd="0" destOrd="0" presId="urn:microsoft.com/office/officeart/2005/8/layout/orgChart1"/>
    <dgm:cxn modelId="{70A47178-3811-42EC-B446-2A7F54A8882D}" type="presParOf" srcId="{E451258C-1BB3-487D-B8AE-352449DF93F1}" destId="{A8F36C12-A1B4-47A0-A9C6-2112751E641D}" srcOrd="0" destOrd="0" presId="urn:microsoft.com/office/officeart/2005/8/layout/orgChart1"/>
    <dgm:cxn modelId="{7E2B3B4F-9169-487C-8DA6-7C0620BFD47F}" type="presParOf" srcId="{A8F36C12-A1B4-47A0-A9C6-2112751E641D}" destId="{4013D639-B8D6-47EE-80C4-AACEF36D9F53}" srcOrd="0" destOrd="0" presId="urn:microsoft.com/office/officeart/2005/8/layout/orgChart1"/>
    <dgm:cxn modelId="{70504610-FC5D-412B-A0BE-923991FDB492}" type="presParOf" srcId="{A8F36C12-A1B4-47A0-A9C6-2112751E641D}" destId="{F852217E-9503-431A-8C6C-99824B44FBA9}" srcOrd="1" destOrd="0" presId="urn:microsoft.com/office/officeart/2005/8/layout/orgChart1"/>
    <dgm:cxn modelId="{3DDAA5E0-40AC-4852-88C7-D3E3999FAD28}" type="presParOf" srcId="{E451258C-1BB3-487D-B8AE-352449DF93F1}" destId="{9D1783C6-FDC4-4CC5-A190-6029CDF5DCAC}" srcOrd="1" destOrd="0" presId="urn:microsoft.com/office/officeart/2005/8/layout/orgChart1"/>
    <dgm:cxn modelId="{00A82679-FB61-47EC-A9FE-0CFF48D62D6F}" type="presParOf" srcId="{9D1783C6-FDC4-4CC5-A190-6029CDF5DCAC}" destId="{C4B4039E-ED02-4E94-8609-A7AC53D30296}" srcOrd="0" destOrd="0" presId="urn:microsoft.com/office/officeart/2005/8/layout/orgChart1"/>
    <dgm:cxn modelId="{41F0F89B-2968-4DE4-959F-B2A1E8BE629A}" type="presParOf" srcId="{9D1783C6-FDC4-4CC5-A190-6029CDF5DCAC}" destId="{B2524E66-0C8E-4679-A348-D7B34B6B4BA2}" srcOrd="1" destOrd="0" presId="urn:microsoft.com/office/officeart/2005/8/layout/orgChart1"/>
    <dgm:cxn modelId="{1A955CDE-1C7F-4404-821E-9E5105922E52}" type="presParOf" srcId="{B2524E66-0C8E-4679-A348-D7B34B6B4BA2}" destId="{9AC2EEF3-B419-43AC-98B1-84D6F50846D6}" srcOrd="0" destOrd="0" presId="urn:microsoft.com/office/officeart/2005/8/layout/orgChart1"/>
    <dgm:cxn modelId="{92EBE2A0-EE79-46DE-BEDE-3AE5528E81F0}" type="presParOf" srcId="{9AC2EEF3-B419-43AC-98B1-84D6F50846D6}" destId="{44160D09-33F8-4DE8-8AA9-1EB24BA95B5B}" srcOrd="0" destOrd="0" presId="urn:microsoft.com/office/officeart/2005/8/layout/orgChart1"/>
    <dgm:cxn modelId="{A6C6D7A3-8D4D-40AB-A154-377B0ECE9195}" type="presParOf" srcId="{9AC2EEF3-B419-43AC-98B1-84D6F50846D6}" destId="{83CC564C-504F-43F0-B8BA-2BFBA6D9D57E}" srcOrd="1" destOrd="0" presId="urn:microsoft.com/office/officeart/2005/8/layout/orgChart1"/>
    <dgm:cxn modelId="{3D8CBB33-C64F-4CFE-AF55-A8D2FA240ED7}" type="presParOf" srcId="{B2524E66-0C8E-4679-A348-D7B34B6B4BA2}" destId="{79EE3186-6A20-4595-A7E4-1353FAC61313}" srcOrd="1" destOrd="0" presId="urn:microsoft.com/office/officeart/2005/8/layout/orgChart1"/>
    <dgm:cxn modelId="{54BCA28A-E557-4630-8F4F-343283E8BCF7}" type="presParOf" srcId="{79EE3186-6A20-4595-A7E4-1353FAC61313}" destId="{EDD98032-77DB-4E0B-90E1-7C369FC8692F}" srcOrd="0" destOrd="0" presId="urn:microsoft.com/office/officeart/2005/8/layout/orgChart1"/>
    <dgm:cxn modelId="{69972D27-7990-427D-913E-6C17DE365D61}" type="presParOf" srcId="{79EE3186-6A20-4595-A7E4-1353FAC61313}" destId="{7A4BA26E-2436-45AC-A78D-F7F26308E8C0}" srcOrd="1" destOrd="0" presId="urn:microsoft.com/office/officeart/2005/8/layout/orgChart1"/>
    <dgm:cxn modelId="{2CEC3A68-58D7-4AA4-9D43-7F2D4F6FA5E2}" type="presParOf" srcId="{7A4BA26E-2436-45AC-A78D-F7F26308E8C0}" destId="{B6C11479-C46D-4017-ADA8-BAED5024A656}" srcOrd="0" destOrd="0" presId="urn:microsoft.com/office/officeart/2005/8/layout/orgChart1"/>
    <dgm:cxn modelId="{11621215-AE47-4CC7-9E49-C61506932D76}" type="presParOf" srcId="{B6C11479-C46D-4017-ADA8-BAED5024A656}" destId="{51F1DB1F-2232-4DB2-9F4D-2BEA952F47B7}" srcOrd="0" destOrd="0" presId="urn:microsoft.com/office/officeart/2005/8/layout/orgChart1"/>
    <dgm:cxn modelId="{E682543E-6A3E-4DD3-B944-8B362E82210B}" type="presParOf" srcId="{B6C11479-C46D-4017-ADA8-BAED5024A656}" destId="{97763062-54A9-47E0-8DD1-29F367CEEF37}" srcOrd="1" destOrd="0" presId="urn:microsoft.com/office/officeart/2005/8/layout/orgChart1"/>
    <dgm:cxn modelId="{018FB8D7-53EC-47B9-B4A9-CC86AD49BD1F}" type="presParOf" srcId="{7A4BA26E-2436-45AC-A78D-F7F26308E8C0}" destId="{73499672-EEFF-4DAA-86C3-26D7CAF46901}" srcOrd="1" destOrd="0" presId="urn:microsoft.com/office/officeart/2005/8/layout/orgChart1"/>
    <dgm:cxn modelId="{3EF51CB7-898C-47FE-91FF-E4F0A199B1D6}" type="presParOf" srcId="{7A4BA26E-2436-45AC-A78D-F7F26308E8C0}" destId="{E1ACC212-570A-43D9-B5D9-EF4C9D1A38A8}" srcOrd="2" destOrd="0" presId="urn:microsoft.com/office/officeart/2005/8/layout/orgChart1"/>
    <dgm:cxn modelId="{8589246F-9AE3-49BB-A397-DB7CF93738ED}" type="presParOf" srcId="{B2524E66-0C8E-4679-A348-D7B34B6B4BA2}" destId="{6AD13896-AFD7-43DF-B540-55C2C56D59E7}" srcOrd="2" destOrd="0" presId="urn:microsoft.com/office/officeart/2005/8/layout/orgChart1"/>
    <dgm:cxn modelId="{4A0FC091-98AD-427D-943D-53E3AB460580}" type="presParOf" srcId="{9D1783C6-FDC4-4CC5-A190-6029CDF5DCAC}" destId="{4AA39846-82D1-462A-B69B-F8CB7A8A1C6A}" srcOrd="2" destOrd="0" presId="urn:microsoft.com/office/officeart/2005/8/layout/orgChart1"/>
    <dgm:cxn modelId="{E3443FB8-59EB-4297-B257-18FBF56B24F1}" type="presParOf" srcId="{9D1783C6-FDC4-4CC5-A190-6029CDF5DCAC}" destId="{53351ACC-F9A2-4EEC-8C6B-C0F39449C499}" srcOrd="3" destOrd="0" presId="urn:microsoft.com/office/officeart/2005/8/layout/orgChart1"/>
    <dgm:cxn modelId="{EE8A7E6D-F216-4CC8-B06B-D184CA68854C}" type="presParOf" srcId="{53351ACC-F9A2-4EEC-8C6B-C0F39449C499}" destId="{199602C5-8ABF-4273-BDAC-1A731E6D882C}" srcOrd="0" destOrd="0" presId="urn:microsoft.com/office/officeart/2005/8/layout/orgChart1"/>
    <dgm:cxn modelId="{09AD02D1-4CE3-4BAD-8BF2-B92213444307}" type="presParOf" srcId="{199602C5-8ABF-4273-BDAC-1A731E6D882C}" destId="{E7E29C70-647A-4FA7-972B-91BDC1FC7291}" srcOrd="0" destOrd="0" presId="urn:microsoft.com/office/officeart/2005/8/layout/orgChart1"/>
    <dgm:cxn modelId="{85B5F4B0-4006-40D9-A772-8A1C926347D2}" type="presParOf" srcId="{199602C5-8ABF-4273-BDAC-1A731E6D882C}" destId="{3AB7FDD2-D65F-4D92-9AAB-A1544B119BC3}" srcOrd="1" destOrd="0" presId="urn:microsoft.com/office/officeart/2005/8/layout/orgChart1"/>
    <dgm:cxn modelId="{A43E71E5-D120-443E-9194-7AAF19A7E279}" type="presParOf" srcId="{53351ACC-F9A2-4EEC-8C6B-C0F39449C499}" destId="{35A133E3-DAD3-46DF-BF1A-E2FF94CB317A}" srcOrd="1" destOrd="0" presId="urn:microsoft.com/office/officeart/2005/8/layout/orgChart1"/>
    <dgm:cxn modelId="{659CDCD9-27E7-4B79-A57D-5D45482C0408}" type="presParOf" srcId="{35A133E3-DAD3-46DF-BF1A-E2FF94CB317A}" destId="{56A670BF-8293-41EF-B98D-A9BE6F8E7463}" srcOrd="0" destOrd="0" presId="urn:microsoft.com/office/officeart/2005/8/layout/orgChart1"/>
    <dgm:cxn modelId="{EBFEE6DE-713C-49C5-81B7-D198BA5A9665}" type="presParOf" srcId="{35A133E3-DAD3-46DF-BF1A-E2FF94CB317A}" destId="{828C975B-4489-412B-990A-D59AE66CA5BE}" srcOrd="1" destOrd="0" presId="urn:microsoft.com/office/officeart/2005/8/layout/orgChart1"/>
    <dgm:cxn modelId="{B95AC0B4-A684-4B9D-8CCA-151BED90C8DB}" type="presParOf" srcId="{828C975B-4489-412B-990A-D59AE66CA5BE}" destId="{A1FDB076-C42E-4C29-89CE-0C1C3DAE1A0E}" srcOrd="0" destOrd="0" presId="urn:microsoft.com/office/officeart/2005/8/layout/orgChart1"/>
    <dgm:cxn modelId="{8F544E9F-ADE4-4D7A-A04D-A7DBDF50D5DC}" type="presParOf" srcId="{A1FDB076-C42E-4C29-89CE-0C1C3DAE1A0E}" destId="{36ABAB1B-221B-421E-A9A3-A5F4718134BC}" srcOrd="0" destOrd="0" presId="urn:microsoft.com/office/officeart/2005/8/layout/orgChart1"/>
    <dgm:cxn modelId="{E0C68FF4-05CC-4B96-8BC0-BF104FE47BEE}" type="presParOf" srcId="{A1FDB076-C42E-4C29-89CE-0C1C3DAE1A0E}" destId="{1827D21D-490E-4B18-8F71-52B3E60D7F96}" srcOrd="1" destOrd="0" presId="urn:microsoft.com/office/officeart/2005/8/layout/orgChart1"/>
    <dgm:cxn modelId="{5B046E73-ABB9-4A49-8A72-CEE73A12BFCD}" type="presParOf" srcId="{828C975B-4489-412B-990A-D59AE66CA5BE}" destId="{393C85CA-AEEE-4684-BC56-7E1311F66F8B}" srcOrd="1" destOrd="0" presId="urn:microsoft.com/office/officeart/2005/8/layout/orgChart1"/>
    <dgm:cxn modelId="{26339BB6-6FBE-48E0-8EBB-3AF17BB966EE}" type="presParOf" srcId="{393C85CA-AEEE-4684-BC56-7E1311F66F8B}" destId="{AB5833C0-9C8D-47AA-ACA2-FBF46A752DA9}" srcOrd="0" destOrd="0" presId="urn:microsoft.com/office/officeart/2005/8/layout/orgChart1"/>
    <dgm:cxn modelId="{894A9787-E8A5-4B37-879D-031E2AF8E6F6}" type="presParOf" srcId="{393C85CA-AEEE-4684-BC56-7E1311F66F8B}" destId="{0A5486A4-C258-4070-AA52-15A0F4E78F6C}" srcOrd="1" destOrd="0" presId="urn:microsoft.com/office/officeart/2005/8/layout/orgChart1"/>
    <dgm:cxn modelId="{06CFCD64-35D3-43DF-948A-A7C49EF63A74}" type="presParOf" srcId="{0A5486A4-C258-4070-AA52-15A0F4E78F6C}" destId="{3F4C7301-DA20-49C0-8C1A-6238AD4609DF}" srcOrd="0" destOrd="0" presId="urn:microsoft.com/office/officeart/2005/8/layout/orgChart1"/>
    <dgm:cxn modelId="{02DB82AA-E895-4701-B0AC-A9127C09A942}" type="presParOf" srcId="{3F4C7301-DA20-49C0-8C1A-6238AD4609DF}" destId="{6E2D246B-DC33-4887-94B2-A7EC0D46C8EE}" srcOrd="0" destOrd="0" presId="urn:microsoft.com/office/officeart/2005/8/layout/orgChart1"/>
    <dgm:cxn modelId="{E777FEE8-FBB1-47BC-8173-545C9335E6E3}" type="presParOf" srcId="{3F4C7301-DA20-49C0-8C1A-6238AD4609DF}" destId="{07EED888-C429-4684-BFEA-5C7DFF91089F}" srcOrd="1" destOrd="0" presId="urn:microsoft.com/office/officeart/2005/8/layout/orgChart1"/>
    <dgm:cxn modelId="{DE1B715D-1C19-4354-ADD2-89ED19606458}" type="presParOf" srcId="{0A5486A4-C258-4070-AA52-15A0F4E78F6C}" destId="{228479F7-0288-4719-B0A7-952D276A37B3}" srcOrd="1" destOrd="0" presId="urn:microsoft.com/office/officeart/2005/8/layout/orgChart1"/>
    <dgm:cxn modelId="{B4065F00-DF38-45DA-BC27-C6B099FB6D78}" type="presParOf" srcId="{228479F7-0288-4719-B0A7-952D276A37B3}" destId="{2FB19EED-2192-4C02-865A-5E8730E84B13}" srcOrd="0" destOrd="0" presId="urn:microsoft.com/office/officeart/2005/8/layout/orgChart1"/>
    <dgm:cxn modelId="{6CD1BBA4-EDB9-43E5-9DD0-86BC51187B2D}" type="presParOf" srcId="{228479F7-0288-4719-B0A7-952D276A37B3}" destId="{EB061873-86BB-4D16-9739-27FAB609E6B8}" srcOrd="1" destOrd="0" presId="urn:microsoft.com/office/officeart/2005/8/layout/orgChart1"/>
    <dgm:cxn modelId="{6135E4C3-1F1A-43B3-BC31-795155C75BB6}" type="presParOf" srcId="{EB061873-86BB-4D16-9739-27FAB609E6B8}" destId="{51E7BF23-55D3-49C4-B474-6D451DEBE23D}" srcOrd="0" destOrd="0" presId="urn:microsoft.com/office/officeart/2005/8/layout/orgChart1"/>
    <dgm:cxn modelId="{9BCE841B-3F19-4845-AEC7-BCE7A57E5F92}" type="presParOf" srcId="{51E7BF23-55D3-49C4-B474-6D451DEBE23D}" destId="{A168BFF0-A301-45CA-B1F9-A7157697D6E9}" srcOrd="0" destOrd="0" presId="urn:microsoft.com/office/officeart/2005/8/layout/orgChart1"/>
    <dgm:cxn modelId="{33B0576E-1FEE-419E-9BDE-91137A83439E}" type="presParOf" srcId="{51E7BF23-55D3-49C4-B474-6D451DEBE23D}" destId="{86DEDE16-A65F-45DE-B8AF-080108CCAD2B}" srcOrd="1" destOrd="0" presId="urn:microsoft.com/office/officeart/2005/8/layout/orgChart1"/>
    <dgm:cxn modelId="{7D13275B-33FD-48BF-8594-41C3A9D6E70C}" type="presParOf" srcId="{EB061873-86BB-4D16-9739-27FAB609E6B8}" destId="{7E3CE4B0-1678-40CD-9B2F-F6A93D7A8AA0}" srcOrd="1" destOrd="0" presId="urn:microsoft.com/office/officeart/2005/8/layout/orgChart1"/>
    <dgm:cxn modelId="{0A5B3C05-3C38-4C07-B355-79D1AD1C2D8E}" type="presParOf" srcId="{EB061873-86BB-4D16-9739-27FAB609E6B8}" destId="{8B9CAD08-E6C6-4E33-8D1D-265602F9409A}" srcOrd="2" destOrd="0" presId="urn:microsoft.com/office/officeart/2005/8/layout/orgChart1"/>
    <dgm:cxn modelId="{29A89F74-7BCC-473A-811A-C729DC4AACAD}" type="presParOf" srcId="{0A5486A4-C258-4070-AA52-15A0F4E78F6C}" destId="{18320BB1-CF3F-472C-921B-98988CE388D8}" srcOrd="2" destOrd="0" presId="urn:microsoft.com/office/officeart/2005/8/layout/orgChart1"/>
    <dgm:cxn modelId="{80479B8E-3B8A-4C97-ADAE-3679F2EC87DA}" type="presParOf" srcId="{393C85CA-AEEE-4684-BC56-7E1311F66F8B}" destId="{A8660C0C-C985-428E-BC20-AFF0EEF8BFC7}" srcOrd="2" destOrd="0" presId="urn:microsoft.com/office/officeart/2005/8/layout/orgChart1"/>
    <dgm:cxn modelId="{EF883397-A189-4AC9-A8AD-4ACD18862C42}" type="presParOf" srcId="{393C85CA-AEEE-4684-BC56-7E1311F66F8B}" destId="{E467C71C-506C-4C7D-A159-F0E5D90FE377}" srcOrd="3" destOrd="0" presId="urn:microsoft.com/office/officeart/2005/8/layout/orgChart1"/>
    <dgm:cxn modelId="{7213FDCB-1565-4FE2-BCAD-98806048498E}" type="presParOf" srcId="{E467C71C-506C-4C7D-A159-F0E5D90FE377}" destId="{422FD324-B1C7-4396-8298-6446D59F3184}" srcOrd="0" destOrd="0" presId="urn:microsoft.com/office/officeart/2005/8/layout/orgChart1"/>
    <dgm:cxn modelId="{44CE1B14-7FC3-44D6-9759-4F615E067514}" type="presParOf" srcId="{422FD324-B1C7-4396-8298-6446D59F3184}" destId="{B1B6AC3A-54A0-4C7D-8256-4FEE9912F7DD}" srcOrd="0" destOrd="0" presId="urn:microsoft.com/office/officeart/2005/8/layout/orgChart1"/>
    <dgm:cxn modelId="{860FF8F2-28CB-4A6F-991B-AE1095BC7F40}" type="presParOf" srcId="{422FD324-B1C7-4396-8298-6446D59F3184}" destId="{4260301B-18B2-45F7-866E-51C1669A1F28}" srcOrd="1" destOrd="0" presId="urn:microsoft.com/office/officeart/2005/8/layout/orgChart1"/>
    <dgm:cxn modelId="{07889F3D-91A3-4EA9-9F73-D6D5243F98A0}" type="presParOf" srcId="{E467C71C-506C-4C7D-A159-F0E5D90FE377}" destId="{62E2AC37-072D-4A45-9D37-6A229210DC87}" srcOrd="1" destOrd="0" presId="urn:microsoft.com/office/officeart/2005/8/layout/orgChart1"/>
    <dgm:cxn modelId="{471C758D-D874-4B73-B78F-A040B9429133}" type="presParOf" srcId="{62E2AC37-072D-4A45-9D37-6A229210DC87}" destId="{68559EDD-F15E-4B8A-B2EA-9A1070320D4E}" srcOrd="0" destOrd="0" presId="urn:microsoft.com/office/officeart/2005/8/layout/orgChart1"/>
    <dgm:cxn modelId="{9107AC3C-98AB-4F65-88F8-43E685CAC91F}" type="presParOf" srcId="{62E2AC37-072D-4A45-9D37-6A229210DC87}" destId="{58F1558F-A4A7-450D-9849-738C69E67C08}" srcOrd="1" destOrd="0" presId="urn:microsoft.com/office/officeart/2005/8/layout/orgChart1"/>
    <dgm:cxn modelId="{8C8A8AE3-D610-47F9-989F-7FE79B5704DB}" type="presParOf" srcId="{58F1558F-A4A7-450D-9849-738C69E67C08}" destId="{3E6860C5-2E0A-47D8-BC81-B4458C9D9C81}" srcOrd="0" destOrd="0" presId="urn:microsoft.com/office/officeart/2005/8/layout/orgChart1"/>
    <dgm:cxn modelId="{F65D95C9-1A86-400E-A1E3-A3D2852BE2A5}" type="presParOf" srcId="{3E6860C5-2E0A-47D8-BC81-B4458C9D9C81}" destId="{8ECA8BE3-9268-4403-B25E-27E29F707A11}" srcOrd="0" destOrd="0" presId="urn:microsoft.com/office/officeart/2005/8/layout/orgChart1"/>
    <dgm:cxn modelId="{D86828BF-EDB3-461A-9CB0-DB9E752460ED}" type="presParOf" srcId="{3E6860C5-2E0A-47D8-BC81-B4458C9D9C81}" destId="{A2418F17-0B4D-4A1B-999C-24E02C1BECA2}" srcOrd="1" destOrd="0" presId="urn:microsoft.com/office/officeart/2005/8/layout/orgChart1"/>
    <dgm:cxn modelId="{1B2BCAE4-627C-4741-A86B-8403ABDCA4CD}" type="presParOf" srcId="{58F1558F-A4A7-450D-9849-738C69E67C08}" destId="{33F3C901-EDE4-48DD-B560-96DAD6B84A94}" srcOrd="1" destOrd="0" presId="urn:microsoft.com/office/officeart/2005/8/layout/orgChart1"/>
    <dgm:cxn modelId="{039359EA-D5C2-4222-A6E9-712E6E7B2AAF}" type="presParOf" srcId="{58F1558F-A4A7-450D-9849-738C69E67C08}" destId="{4E9C4422-C1A0-4200-997A-5B10CCD6C86C}" srcOrd="2" destOrd="0" presId="urn:microsoft.com/office/officeart/2005/8/layout/orgChart1"/>
    <dgm:cxn modelId="{63B6C27D-CCF2-45D0-9D32-2A4E77C5DD96}" type="presParOf" srcId="{E467C71C-506C-4C7D-A159-F0E5D90FE377}" destId="{F7BF33B7-CF03-4115-A6F9-53D42C307D55}" srcOrd="2" destOrd="0" presId="urn:microsoft.com/office/officeart/2005/8/layout/orgChart1"/>
    <dgm:cxn modelId="{255998A3-9DCE-4DDD-8AD2-A3731134EC21}" type="presParOf" srcId="{828C975B-4489-412B-990A-D59AE66CA5BE}" destId="{032E2D2B-E24B-4F03-AD24-5DC37908B299}" srcOrd="2" destOrd="0" presId="urn:microsoft.com/office/officeart/2005/8/layout/orgChart1"/>
    <dgm:cxn modelId="{8D99ED89-604B-42A2-A5B8-89E09F1AF50C}" type="presParOf" srcId="{53351ACC-F9A2-4EEC-8C6B-C0F39449C499}" destId="{264953F1-714D-4446-9C43-C7C141550EDA}" srcOrd="2" destOrd="0" presId="urn:microsoft.com/office/officeart/2005/8/layout/orgChart1"/>
    <dgm:cxn modelId="{E5EAB04A-DD0F-4347-958E-327471E58ADB}" type="presParOf" srcId="{E451258C-1BB3-487D-B8AE-352449DF93F1}" destId="{1A9CD56C-66F5-4562-9F78-CE9964A67367}" srcOrd="2" destOrd="0" presId="urn:microsoft.com/office/officeart/2005/8/layout/orgChart1"/>
    <dgm:cxn modelId="{6CE7F86A-8588-4189-9B73-F29C10D69A1E}" type="presParOf" srcId="{1A9CD56C-66F5-4562-9F78-CE9964A67367}" destId="{4B72E8DE-D768-4407-9A71-0CDED40BA90B}" srcOrd="0" destOrd="0" presId="urn:microsoft.com/office/officeart/2005/8/layout/orgChart1"/>
    <dgm:cxn modelId="{43E78007-0826-481C-A14A-9FC37721A7C9}" type="presParOf" srcId="{1A9CD56C-66F5-4562-9F78-CE9964A67367}" destId="{5615E6B2-1352-4AEB-9EE3-8DF843AE8D4F}" srcOrd="1" destOrd="0" presId="urn:microsoft.com/office/officeart/2005/8/layout/orgChart1"/>
    <dgm:cxn modelId="{D201A54D-9A6C-4A94-836C-53282FB3C4D8}" type="presParOf" srcId="{5615E6B2-1352-4AEB-9EE3-8DF843AE8D4F}" destId="{50D45538-4CC2-4990-A368-6AE2A2F59B06}" srcOrd="0" destOrd="0" presId="urn:microsoft.com/office/officeart/2005/8/layout/orgChart1"/>
    <dgm:cxn modelId="{9E91B208-E362-423C-9095-7DD5BCD6774D}" type="presParOf" srcId="{50D45538-4CC2-4990-A368-6AE2A2F59B06}" destId="{9DF2C4C5-5A73-4592-856A-3B10E4E21A8E}" srcOrd="0" destOrd="0" presId="urn:microsoft.com/office/officeart/2005/8/layout/orgChart1"/>
    <dgm:cxn modelId="{A81F1610-3F9D-42F3-BF6B-D37939317CD1}" type="presParOf" srcId="{50D45538-4CC2-4990-A368-6AE2A2F59B06}" destId="{91043A47-A151-4220-8EF5-2B1FCF7D5E02}" srcOrd="1" destOrd="0" presId="urn:microsoft.com/office/officeart/2005/8/layout/orgChart1"/>
    <dgm:cxn modelId="{65111C3F-68AD-4208-8F79-0A0A61D0D859}" type="presParOf" srcId="{5615E6B2-1352-4AEB-9EE3-8DF843AE8D4F}" destId="{C2EB10E2-D066-414A-8D67-C56D7770EFC5}" srcOrd="1" destOrd="0" presId="urn:microsoft.com/office/officeart/2005/8/layout/orgChart1"/>
    <dgm:cxn modelId="{C5127CE0-A655-43BF-B2D1-B5F43817AF96}" type="presParOf" srcId="{5615E6B2-1352-4AEB-9EE3-8DF843AE8D4F}" destId="{30AB90F4-B0CF-42A1-8993-122887563B08}" srcOrd="2" destOrd="0" presId="urn:microsoft.com/office/officeart/2005/8/layout/orgChart1"/>
    <dgm:cxn modelId="{6649C468-1FCC-4324-8585-1695313F663C}" type="presParOf" srcId="{1A9CD56C-66F5-4562-9F78-CE9964A67367}" destId="{009F2C79-B801-4B87-B7BA-E6116E17AB53}" srcOrd="2" destOrd="0" presId="urn:microsoft.com/office/officeart/2005/8/layout/orgChart1"/>
    <dgm:cxn modelId="{04F4867C-DB25-4F08-8D32-8FD07CA19BCC}" type="presParOf" srcId="{1A9CD56C-66F5-4562-9F78-CE9964A67367}" destId="{C4AD7B4B-E65D-4ABA-95FB-AFA07D80D7B2}" srcOrd="3" destOrd="0" presId="urn:microsoft.com/office/officeart/2005/8/layout/orgChart1"/>
    <dgm:cxn modelId="{3AE123B0-5F59-4A50-9C86-4B34C1915EB0}" type="presParOf" srcId="{C4AD7B4B-E65D-4ABA-95FB-AFA07D80D7B2}" destId="{CA54681B-CA52-4C4B-B75B-328F585D75D2}" srcOrd="0" destOrd="0" presId="urn:microsoft.com/office/officeart/2005/8/layout/orgChart1"/>
    <dgm:cxn modelId="{560B56C5-468C-418E-A94B-A4A4D6A44743}" type="presParOf" srcId="{CA54681B-CA52-4C4B-B75B-328F585D75D2}" destId="{C5FA4A40-07BE-4803-83F9-8AB02B8E5BD3}" srcOrd="0" destOrd="0" presId="urn:microsoft.com/office/officeart/2005/8/layout/orgChart1"/>
    <dgm:cxn modelId="{8B979D8D-F105-4531-AC22-703D13395974}" type="presParOf" srcId="{CA54681B-CA52-4C4B-B75B-328F585D75D2}" destId="{82048261-EF30-4F16-8342-7F9F997C0BC2}" srcOrd="1" destOrd="0" presId="urn:microsoft.com/office/officeart/2005/8/layout/orgChart1"/>
    <dgm:cxn modelId="{954A9A15-4539-4259-95DD-F7C340E84CF2}" type="presParOf" srcId="{C4AD7B4B-E65D-4ABA-95FB-AFA07D80D7B2}" destId="{DCDFA5AC-5699-4740-9337-3F2810498722}" srcOrd="1" destOrd="0" presId="urn:microsoft.com/office/officeart/2005/8/layout/orgChart1"/>
    <dgm:cxn modelId="{59095D7A-44FA-48D9-B5A1-867CE66B577E}" type="presParOf" srcId="{C4AD7B4B-E65D-4ABA-95FB-AFA07D80D7B2}" destId="{455E09A6-7911-43E2-B671-9E739A20C915}" srcOrd="2" destOrd="0" presId="urn:microsoft.com/office/officeart/2005/8/layout/orgChart1"/>
  </dgm:cxnLst>
  <dgm:bg>
    <a:noFill/>
    <a:effectLst>
      <a:softEdge rad="12700"/>
    </a:effectLst>
  </dgm:bg>
  <dgm:whole>
    <a:ln w="25400" cap="sq" cmpd="sng" algn="ctr">
      <a:solidFill>
        <a:schemeClr val="tx1">
          <a:alpha val="49000"/>
        </a:schemeClr>
      </a:solid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091B163-5784-44D4-B216-41B3B227BF3E}" type="doc">
      <dgm:prSet loTypeId="urn:microsoft.com/office/officeart/2005/8/layout/vList2" loCatId="list" qsTypeId="urn:microsoft.com/office/officeart/2005/8/quickstyle/simple3" qsCatId="simple" csTypeId="urn:microsoft.com/office/officeart/2005/8/colors/accent6_5" csCatId="accent6" phldr="1"/>
      <dgm:spPr/>
      <dgm:t>
        <a:bodyPr/>
        <a:lstStyle/>
        <a:p>
          <a:endParaRPr lang="en-GB"/>
        </a:p>
      </dgm:t>
    </dgm:pt>
    <dgm:pt modelId="{7EE6600D-60D9-4BEA-ADEC-76D35CFF6A11}">
      <dgm:prSet phldrT="[Text]" custT="1"/>
      <dgm:spPr/>
      <dgm:t>
        <a:bodyPr/>
        <a:lstStyle/>
        <a:p>
          <a:r>
            <a:rPr lang="en-GB" sz="3200" dirty="0"/>
            <a:t>This is a dance and fitness class for U16s</a:t>
          </a:r>
        </a:p>
        <a:p>
          <a:endParaRPr lang="en-GB" sz="2000" dirty="0"/>
        </a:p>
        <a:p>
          <a:r>
            <a:rPr lang="en-GB" sz="3200" dirty="0"/>
            <a:t>The class instructors are Fiona (23) and Danny (21) </a:t>
          </a:r>
        </a:p>
        <a:p>
          <a:endParaRPr lang="en-GB" sz="2000" dirty="0"/>
        </a:p>
        <a:p>
          <a:r>
            <a:rPr lang="en-GB" sz="3200" dirty="0"/>
            <a:t>All the young people including Rachel, are 13-15 years old</a:t>
          </a:r>
        </a:p>
      </dgm:t>
    </dgm:pt>
    <dgm:pt modelId="{0C1D5E2C-64E1-404C-A43E-668FE18E3CC6}" type="parTrans" cxnId="{53D63E3D-274C-4872-9318-FB80B1E53264}">
      <dgm:prSet/>
      <dgm:spPr/>
      <dgm:t>
        <a:bodyPr/>
        <a:lstStyle/>
        <a:p>
          <a:endParaRPr lang="en-GB"/>
        </a:p>
      </dgm:t>
    </dgm:pt>
    <dgm:pt modelId="{85E213CC-CE84-43C1-810A-B53932A389E6}" type="sibTrans" cxnId="{53D63E3D-274C-4872-9318-FB80B1E53264}">
      <dgm:prSet/>
      <dgm:spPr/>
      <dgm:t>
        <a:bodyPr/>
        <a:lstStyle/>
        <a:p>
          <a:endParaRPr lang="en-GB"/>
        </a:p>
      </dgm:t>
    </dgm:pt>
    <dgm:pt modelId="{1AC17C3E-066E-4C26-A1EE-0BCE4B4E6D0B}">
      <dgm:prSet phldrT="[Text]" custT="1"/>
      <dgm:spPr/>
      <dgm:t>
        <a:bodyPr/>
        <a:lstStyle/>
        <a:p>
          <a:endParaRPr lang="en-GB" sz="2800" dirty="0"/>
        </a:p>
      </dgm:t>
    </dgm:pt>
    <dgm:pt modelId="{AEE85D1D-C43A-40C7-9CD2-06B8B73A1195}" type="parTrans" cxnId="{32E54F60-DED4-4E07-B487-7D9EE85B7028}">
      <dgm:prSet/>
      <dgm:spPr/>
      <dgm:t>
        <a:bodyPr/>
        <a:lstStyle/>
        <a:p>
          <a:endParaRPr lang="en-GB"/>
        </a:p>
      </dgm:t>
    </dgm:pt>
    <dgm:pt modelId="{0F2B620C-2F06-49AD-A4FC-1BDCEAC79340}" type="sibTrans" cxnId="{32E54F60-DED4-4E07-B487-7D9EE85B7028}">
      <dgm:prSet/>
      <dgm:spPr/>
      <dgm:t>
        <a:bodyPr/>
        <a:lstStyle/>
        <a:p>
          <a:endParaRPr lang="en-GB"/>
        </a:p>
      </dgm:t>
    </dgm:pt>
    <dgm:pt modelId="{28CB1CB0-ECC4-4B4A-8F71-A63E27AE77D9}" type="pres">
      <dgm:prSet presAssocID="{0091B163-5784-44D4-B216-41B3B227BF3E}" presName="linear" presStyleCnt="0">
        <dgm:presLayoutVars>
          <dgm:animLvl val="lvl"/>
          <dgm:resizeHandles val="exact"/>
        </dgm:presLayoutVars>
      </dgm:prSet>
      <dgm:spPr/>
    </dgm:pt>
    <dgm:pt modelId="{E7ACB5D0-93D6-4415-904F-5038BE0A03F2}" type="pres">
      <dgm:prSet presAssocID="{7EE6600D-60D9-4BEA-ADEC-76D35CFF6A11}" presName="parentText" presStyleLbl="node1" presStyleIdx="0" presStyleCnt="1" custLinFactNeighborY="-52889">
        <dgm:presLayoutVars>
          <dgm:chMax val="0"/>
          <dgm:bulletEnabled val="1"/>
        </dgm:presLayoutVars>
      </dgm:prSet>
      <dgm:spPr/>
    </dgm:pt>
    <dgm:pt modelId="{B347DAEA-A54F-4F0E-B06B-FDA718BAAFB3}" type="pres">
      <dgm:prSet presAssocID="{7EE6600D-60D9-4BEA-ADEC-76D35CFF6A11}" presName="childText" presStyleLbl="revTx" presStyleIdx="0" presStyleCnt="1" custLinFactNeighborY="4205">
        <dgm:presLayoutVars>
          <dgm:bulletEnabled val="1"/>
        </dgm:presLayoutVars>
      </dgm:prSet>
      <dgm:spPr/>
    </dgm:pt>
  </dgm:ptLst>
  <dgm:cxnLst>
    <dgm:cxn modelId="{7D9D1711-88CC-4BA2-8CA5-C4B01AA1AF71}" type="presOf" srcId="{1AC17C3E-066E-4C26-A1EE-0BCE4B4E6D0B}" destId="{B347DAEA-A54F-4F0E-B06B-FDA718BAAFB3}" srcOrd="0" destOrd="0" presId="urn:microsoft.com/office/officeart/2005/8/layout/vList2"/>
    <dgm:cxn modelId="{53D63E3D-274C-4872-9318-FB80B1E53264}" srcId="{0091B163-5784-44D4-B216-41B3B227BF3E}" destId="{7EE6600D-60D9-4BEA-ADEC-76D35CFF6A11}" srcOrd="0" destOrd="0" parTransId="{0C1D5E2C-64E1-404C-A43E-668FE18E3CC6}" sibTransId="{85E213CC-CE84-43C1-810A-B53932A389E6}"/>
    <dgm:cxn modelId="{32E54F60-DED4-4E07-B487-7D9EE85B7028}" srcId="{7EE6600D-60D9-4BEA-ADEC-76D35CFF6A11}" destId="{1AC17C3E-066E-4C26-A1EE-0BCE4B4E6D0B}" srcOrd="0" destOrd="0" parTransId="{AEE85D1D-C43A-40C7-9CD2-06B8B73A1195}" sibTransId="{0F2B620C-2F06-49AD-A4FC-1BDCEAC79340}"/>
    <dgm:cxn modelId="{FE7E967B-743A-4D0A-A3ED-3947826F62A7}" type="presOf" srcId="{0091B163-5784-44D4-B216-41B3B227BF3E}" destId="{28CB1CB0-ECC4-4B4A-8F71-A63E27AE77D9}" srcOrd="0" destOrd="0" presId="urn:microsoft.com/office/officeart/2005/8/layout/vList2"/>
    <dgm:cxn modelId="{ACF40785-70F2-4766-A728-783C8D0225FF}" type="presOf" srcId="{7EE6600D-60D9-4BEA-ADEC-76D35CFF6A11}" destId="{E7ACB5D0-93D6-4415-904F-5038BE0A03F2}" srcOrd="0" destOrd="0" presId="urn:microsoft.com/office/officeart/2005/8/layout/vList2"/>
    <dgm:cxn modelId="{A51B6BA9-FBDC-418C-BA86-71AC02E29F38}" type="presParOf" srcId="{28CB1CB0-ECC4-4B4A-8F71-A63E27AE77D9}" destId="{E7ACB5D0-93D6-4415-904F-5038BE0A03F2}" srcOrd="0" destOrd="0" presId="urn:microsoft.com/office/officeart/2005/8/layout/vList2"/>
    <dgm:cxn modelId="{9F6F61D4-BF2C-4447-AF25-2C1A89D23F47}" type="presParOf" srcId="{28CB1CB0-ECC4-4B4A-8F71-A63E27AE77D9}" destId="{B347DAEA-A54F-4F0E-B06B-FDA718BAAFB3}"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56DCF1-7B44-4DD3-8E3C-AF56C72BBA42}">
      <dsp:nvSpPr>
        <dsp:cNvPr id="0" name=""/>
        <dsp:cNvSpPr/>
      </dsp:nvSpPr>
      <dsp:spPr>
        <a:xfrm>
          <a:off x="122" y="66784"/>
          <a:ext cx="2234754" cy="893901"/>
        </a:xfrm>
        <a:prstGeom prst="chevron">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tx1">
                  <a:lumMod val="75000"/>
                </a:schemeClr>
              </a:solidFill>
            </a:rPr>
            <a:t>Best Practice</a:t>
          </a:r>
        </a:p>
      </dsp:txBody>
      <dsp:txXfrm>
        <a:off x="447073" y="66784"/>
        <a:ext cx="1340853" cy="893901"/>
      </dsp:txXfrm>
    </dsp:sp>
    <dsp:sp modelId="{AC98C483-6F13-4643-89E7-78A8C09D9E31}">
      <dsp:nvSpPr>
        <dsp:cNvPr id="0" name=""/>
        <dsp:cNvSpPr/>
      </dsp:nvSpPr>
      <dsp:spPr>
        <a:xfrm>
          <a:off x="122" y="1072423"/>
          <a:ext cx="1787803" cy="3685327"/>
        </a:xfrm>
        <a:prstGeom prst="rect">
          <a:avLst/>
        </a:prstGeom>
        <a:noFill/>
        <a:ln>
          <a:solidFill>
            <a:srgbClr val="00B050"/>
          </a:solid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ts val="500"/>
            </a:spcAft>
            <a:buChar char="•"/>
          </a:pPr>
          <a:endParaRPr lang="en-GB" sz="1600" kern="1200" dirty="0"/>
        </a:p>
        <a:p>
          <a:pPr marL="171450" lvl="1" indent="-171450" algn="l" defTabSz="711200">
            <a:lnSpc>
              <a:spcPct val="90000"/>
            </a:lnSpc>
            <a:spcBef>
              <a:spcPct val="0"/>
            </a:spcBef>
            <a:spcAft>
              <a:spcPts val="500"/>
            </a:spcAft>
            <a:buChar char="•"/>
          </a:pPr>
          <a:r>
            <a:rPr lang="en-GB" sz="1600" kern="1200" dirty="0"/>
            <a:t>Coaches and volunteers more than qualified for their roles</a:t>
          </a:r>
        </a:p>
        <a:p>
          <a:pPr marL="171450" lvl="1" indent="-171450" algn="l" defTabSz="711200">
            <a:lnSpc>
              <a:spcPct val="90000"/>
            </a:lnSpc>
            <a:spcBef>
              <a:spcPct val="0"/>
            </a:spcBef>
            <a:spcAft>
              <a:spcPts val="500"/>
            </a:spcAft>
            <a:buChar char="•"/>
          </a:pPr>
          <a:r>
            <a:rPr lang="en-GB" sz="1600" kern="1200" dirty="0"/>
            <a:t>Regular CPD above the minimum</a:t>
          </a:r>
        </a:p>
        <a:p>
          <a:pPr marL="171450" lvl="1" indent="-171450" algn="l" defTabSz="711200">
            <a:lnSpc>
              <a:spcPct val="90000"/>
            </a:lnSpc>
            <a:spcBef>
              <a:spcPct val="0"/>
            </a:spcBef>
            <a:spcAft>
              <a:spcPts val="500"/>
            </a:spcAft>
            <a:buChar char="•"/>
          </a:pPr>
          <a:r>
            <a:rPr lang="en-GB" sz="1600" kern="1200" dirty="0"/>
            <a:t>Individual coaching and training plans for athletes</a:t>
          </a:r>
        </a:p>
        <a:p>
          <a:pPr marL="171450" lvl="1" indent="-171450" algn="l" defTabSz="711200">
            <a:lnSpc>
              <a:spcPct val="90000"/>
            </a:lnSpc>
            <a:spcBef>
              <a:spcPct val="0"/>
            </a:spcBef>
            <a:spcAft>
              <a:spcPct val="15000"/>
            </a:spcAft>
            <a:buChar char="•"/>
          </a:pPr>
          <a:r>
            <a:rPr lang="en-GB" sz="1600" kern="1200" dirty="0"/>
            <a:t>Two fully qualified and trained CWPOs</a:t>
          </a:r>
        </a:p>
        <a:p>
          <a:pPr marL="171450" lvl="1" indent="-171450" algn="l" defTabSz="711200">
            <a:lnSpc>
              <a:spcPct val="90000"/>
            </a:lnSpc>
            <a:spcBef>
              <a:spcPct val="0"/>
            </a:spcBef>
            <a:spcAft>
              <a:spcPct val="15000"/>
            </a:spcAft>
            <a:buChar char="•"/>
          </a:pPr>
          <a:endParaRPr lang="en-GB" sz="1600" kern="1200" dirty="0"/>
        </a:p>
      </dsp:txBody>
      <dsp:txXfrm>
        <a:off x="122" y="1072423"/>
        <a:ext cx="1787803" cy="3685327"/>
      </dsp:txXfrm>
    </dsp:sp>
    <dsp:sp modelId="{5A068453-1DE0-4DA3-A008-F474A0B6AA86}">
      <dsp:nvSpPr>
        <dsp:cNvPr id="0" name=""/>
        <dsp:cNvSpPr/>
      </dsp:nvSpPr>
      <dsp:spPr>
        <a:xfrm>
          <a:off x="2018877" y="66784"/>
          <a:ext cx="2234754" cy="893901"/>
        </a:xfrm>
        <a:prstGeom prst="chevron">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tx1">
                  <a:lumMod val="75000"/>
                </a:schemeClr>
              </a:solidFill>
            </a:rPr>
            <a:t>Good Practice</a:t>
          </a:r>
        </a:p>
      </dsp:txBody>
      <dsp:txXfrm>
        <a:off x="2465828" y="66784"/>
        <a:ext cx="1340853" cy="893901"/>
      </dsp:txXfrm>
    </dsp:sp>
    <dsp:sp modelId="{50B6929B-107B-4BD0-99B0-93AC00430669}">
      <dsp:nvSpPr>
        <dsp:cNvPr id="0" name=""/>
        <dsp:cNvSpPr/>
      </dsp:nvSpPr>
      <dsp:spPr>
        <a:xfrm>
          <a:off x="2018877" y="1072423"/>
          <a:ext cx="1787803" cy="3685327"/>
        </a:xfrm>
        <a:prstGeom prst="rect">
          <a:avLst/>
        </a:prstGeom>
        <a:noFill/>
        <a:ln>
          <a:solidFill>
            <a:srgbClr val="92D050"/>
          </a:solid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ts val="500"/>
            </a:spcAft>
            <a:buChar char="•"/>
          </a:pPr>
          <a:endParaRPr lang="en-GB" sz="1600" kern="1200" dirty="0"/>
        </a:p>
        <a:p>
          <a:pPr marL="171450" lvl="1" indent="-171450" algn="l" defTabSz="711200">
            <a:lnSpc>
              <a:spcPct val="90000"/>
            </a:lnSpc>
            <a:spcBef>
              <a:spcPct val="0"/>
            </a:spcBef>
            <a:spcAft>
              <a:spcPts val="500"/>
            </a:spcAft>
            <a:buChar char="•"/>
          </a:pPr>
          <a:r>
            <a:rPr lang="en-GB" sz="1600" kern="1200" dirty="0"/>
            <a:t>Qualified, PVG checked and suitably trained coaches and volunteers</a:t>
          </a:r>
        </a:p>
        <a:p>
          <a:pPr marL="171450" lvl="1" indent="-171450" algn="l" defTabSz="711200">
            <a:lnSpc>
              <a:spcPct val="90000"/>
            </a:lnSpc>
            <a:spcBef>
              <a:spcPct val="0"/>
            </a:spcBef>
            <a:spcAft>
              <a:spcPts val="500"/>
            </a:spcAft>
            <a:buChar char="•"/>
          </a:pPr>
          <a:r>
            <a:rPr lang="en-GB" sz="1600" kern="1200" dirty="0"/>
            <a:t>Effective coaching feedback, positive, encouraging</a:t>
          </a:r>
        </a:p>
        <a:p>
          <a:pPr marL="171450" lvl="1" indent="-171450" algn="l" defTabSz="711200">
            <a:lnSpc>
              <a:spcPct val="90000"/>
            </a:lnSpc>
            <a:spcBef>
              <a:spcPct val="0"/>
            </a:spcBef>
            <a:spcAft>
              <a:spcPts val="500"/>
            </a:spcAft>
            <a:buChar char="•"/>
          </a:pPr>
          <a:r>
            <a:rPr lang="en-GB" sz="1600" kern="1200" dirty="0"/>
            <a:t>Fully trained and qualified CWPO</a:t>
          </a:r>
        </a:p>
        <a:p>
          <a:pPr marL="171450" lvl="1" indent="-171450" algn="l" defTabSz="711200">
            <a:lnSpc>
              <a:spcPct val="90000"/>
            </a:lnSpc>
            <a:spcBef>
              <a:spcPct val="0"/>
            </a:spcBef>
            <a:spcAft>
              <a:spcPts val="500"/>
            </a:spcAft>
            <a:buChar char="•"/>
          </a:pPr>
          <a:r>
            <a:rPr lang="en-GB" sz="1600" kern="1200" dirty="0"/>
            <a:t>Codes of conduct in use and signed</a:t>
          </a:r>
        </a:p>
        <a:p>
          <a:pPr marL="171450" lvl="1" indent="-171450" algn="l" defTabSz="711200">
            <a:lnSpc>
              <a:spcPct val="90000"/>
            </a:lnSpc>
            <a:spcBef>
              <a:spcPct val="0"/>
            </a:spcBef>
            <a:spcAft>
              <a:spcPct val="15000"/>
            </a:spcAft>
            <a:buChar char="•"/>
          </a:pPr>
          <a:endParaRPr lang="en-GB" sz="1600" kern="1200" dirty="0"/>
        </a:p>
      </dsp:txBody>
      <dsp:txXfrm>
        <a:off x="2018877" y="1072423"/>
        <a:ext cx="1787803" cy="3685327"/>
      </dsp:txXfrm>
    </dsp:sp>
    <dsp:sp modelId="{CE625CC4-93AB-4E76-94A3-73300B6C79EF}">
      <dsp:nvSpPr>
        <dsp:cNvPr id="0" name=""/>
        <dsp:cNvSpPr/>
      </dsp:nvSpPr>
      <dsp:spPr>
        <a:xfrm>
          <a:off x="4037632" y="66784"/>
          <a:ext cx="2234754" cy="893901"/>
        </a:xfrm>
        <a:prstGeom prst="chevron">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tx1">
                  <a:lumMod val="75000"/>
                </a:schemeClr>
              </a:solidFill>
            </a:rPr>
            <a:t>Poor Practice</a:t>
          </a:r>
        </a:p>
      </dsp:txBody>
      <dsp:txXfrm>
        <a:off x="4484583" y="66784"/>
        <a:ext cx="1340853" cy="893901"/>
      </dsp:txXfrm>
    </dsp:sp>
    <dsp:sp modelId="{A74EE588-2B02-46C7-9937-5ED8D3829640}">
      <dsp:nvSpPr>
        <dsp:cNvPr id="0" name=""/>
        <dsp:cNvSpPr/>
      </dsp:nvSpPr>
      <dsp:spPr>
        <a:xfrm>
          <a:off x="4037632" y="1072423"/>
          <a:ext cx="1787803" cy="3685327"/>
        </a:xfrm>
        <a:prstGeom prst="rect">
          <a:avLst/>
        </a:prstGeom>
        <a:noFill/>
        <a:ln>
          <a:solidFill>
            <a:srgbClr val="FFC000"/>
          </a:solid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ts val="500"/>
            </a:spcAft>
            <a:buChar char="•"/>
          </a:pPr>
          <a:r>
            <a:rPr lang="en-GB" sz="1600" kern="1200" dirty="0"/>
            <a:t>Unqualified coaches</a:t>
          </a:r>
        </a:p>
        <a:p>
          <a:pPr marL="171450" lvl="1" indent="-171450" algn="l" defTabSz="711200">
            <a:lnSpc>
              <a:spcPct val="90000"/>
            </a:lnSpc>
            <a:spcBef>
              <a:spcPct val="0"/>
            </a:spcBef>
            <a:spcAft>
              <a:spcPts val="500"/>
            </a:spcAft>
            <a:buChar char="•"/>
          </a:pPr>
          <a:r>
            <a:rPr lang="en-GB" sz="1600" kern="1200" dirty="0"/>
            <a:t>Poor communication – shouting, swearing, overly negative feedback</a:t>
          </a:r>
        </a:p>
        <a:p>
          <a:pPr marL="171450" lvl="1" indent="-171450" algn="l" defTabSz="711200">
            <a:lnSpc>
              <a:spcPct val="90000"/>
            </a:lnSpc>
            <a:spcBef>
              <a:spcPct val="0"/>
            </a:spcBef>
            <a:spcAft>
              <a:spcPts val="500"/>
            </a:spcAft>
            <a:buChar char="•"/>
          </a:pPr>
          <a:r>
            <a:rPr lang="en-GB" sz="1600" kern="1200" dirty="0"/>
            <a:t>Untrained CWPO</a:t>
          </a:r>
        </a:p>
        <a:p>
          <a:pPr marL="171450" lvl="1" indent="-171450" algn="l" defTabSz="711200">
            <a:lnSpc>
              <a:spcPct val="90000"/>
            </a:lnSpc>
            <a:spcBef>
              <a:spcPct val="0"/>
            </a:spcBef>
            <a:spcAft>
              <a:spcPts val="500"/>
            </a:spcAft>
            <a:buChar char="•"/>
          </a:pPr>
          <a:r>
            <a:rPr lang="en-GB" sz="1600" kern="1200" dirty="0"/>
            <a:t>No codes of conduct in place</a:t>
          </a:r>
        </a:p>
        <a:p>
          <a:pPr marL="171450" lvl="1" indent="-171450" algn="l" defTabSz="711200">
            <a:lnSpc>
              <a:spcPct val="90000"/>
            </a:lnSpc>
            <a:spcBef>
              <a:spcPct val="0"/>
            </a:spcBef>
            <a:spcAft>
              <a:spcPts val="500"/>
            </a:spcAft>
            <a:buChar char="•"/>
          </a:pPr>
          <a:r>
            <a:rPr lang="en-GB" sz="1600" kern="1200" dirty="0"/>
            <a:t>No updating or reviewing of wellbeing and protection policies</a:t>
          </a:r>
        </a:p>
      </dsp:txBody>
      <dsp:txXfrm>
        <a:off x="4037632" y="1072423"/>
        <a:ext cx="1787803" cy="3685327"/>
      </dsp:txXfrm>
    </dsp:sp>
    <dsp:sp modelId="{C517EDAA-E6C5-40F9-B7B4-10C6905EFC73}">
      <dsp:nvSpPr>
        <dsp:cNvPr id="0" name=""/>
        <dsp:cNvSpPr/>
      </dsp:nvSpPr>
      <dsp:spPr>
        <a:xfrm>
          <a:off x="6056386" y="66784"/>
          <a:ext cx="2234754" cy="893901"/>
        </a:xfrm>
        <a:prstGeom prst="chevron">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tx1">
                  <a:lumMod val="75000"/>
                </a:schemeClr>
              </a:solidFill>
            </a:rPr>
            <a:t>Abusive Practice</a:t>
          </a:r>
        </a:p>
      </dsp:txBody>
      <dsp:txXfrm>
        <a:off x="6503337" y="66784"/>
        <a:ext cx="1340853" cy="893901"/>
      </dsp:txXfrm>
    </dsp:sp>
    <dsp:sp modelId="{899181A2-DBC8-4474-BF4F-9CDE6C883E35}">
      <dsp:nvSpPr>
        <dsp:cNvPr id="0" name=""/>
        <dsp:cNvSpPr/>
      </dsp:nvSpPr>
      <dsp:spPr>
        <a:xfrm>
          <a:off x="6056386" y="1072423"/>
          <a:ext cx="1787803" cy="3685327"/>
        </a:xfrm>
        <a:prstGeom prst="rect">
          <a:avLst/>
        </a:prstGeom>
        <a:noFill/>
        <a:ln>
          <a:solidFill>
            <a:srgbClr val="FF0000"/>
          </a:solid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ts val="500"/>
            </a:spcAft>
            <a:buChar char="•"/>
          </a:pPr>
          <a:endParaRPr lang="en-GB" sz="1600" kern="1200" dirty="0"/>
        </a:p>
        <a:p>
          <a:pPr marL="171450" lvl="1" indent="-171450" algn="l" defTabSz="711200">
            <a:lnSpc>
              <a:spcPct val="90000"/>
            </a:lnSpc>
            <a:spcBef>
              <a:spcPct val="0"/>
            </a:spcBef>
            <a:spcAft>
              <a:spcPts val="500"/>
            </a:spcAft>
            <a:buChar char="•"/>
          </a:pPr>
          <a:r>
            <a:rPr lang="en-GB" sz="1600" kern="1200" dirty="0"/>
            <a:t>Grooming</a:t>
          </a:r>
        </a:p>
        <a:p>
          <a:pPr marL="171450" lvl="1" indent="-171450" algn="l" defTabSz="711200">
            <a:lnSpc>
              <a:spcPct val="90000"/>
            </a:lnSpc>
            <a:spcBef>
              <a:spcPct val="0"/>
            </a:spcBef>
            <a:spcAft>
              <a:spcPts val="500"/>
            </a:spcAft>
            <a:buChar char="•"/>
          </a:pPr>
          <a:r>
            <a:rPr lang="en-GB" sz="1600" kern="1200" dirty="0"/>
            <a:t>Inappropriate touching in the guise of coaching</a:t>
          </a:r>
        </a:p>
        <a:p>
          <a:pPr marL="171450" lvl="1" indent="-171450" algn="l" defTabSz="711200">
            <a:lnSpc>
              <a:spcPct val="90000"/>
            </a:lnSpc>
            <a:spcBef>
              <a:spcPct val="0"/>
            </a:spcBef>
            <a:spcAft>
              <a:spcPts val="500"/>
            </a:spcAft>
            <a:buChar char="•"/>
          </a:pPr>
          <a:r>
            <a:rPr lang="en-GB" sz="1600" kern="1200" dirty="0"/>
            <a:t>Activity coaching or encouraging rule breaks/ cheating</a:t>
          </a:r>
        </a:p>
        <a:p>
          <a:pPr marL="171450" lvl="1" indent="-171450" algn="l" defTabSz="711200">
            <a:lnSpc>
              <a:spcPct val="90000"/>
            </a:lnSpc>
            <a:spcBef>
              <a:spcPct val="0"/>
            </a:spcBef>
            <a:spcAft>
              <a:spcPts val="500"/>
            </a:spcAft>
            <a:buChar char="•"/>
          </a:pPr>
          <a:r>
            <a:rPr lang="en-GB" sz="1600" kern="1200" dirty="0"/>
            <a:t>Doping</a:t>
          </a:r>
        </a:p>
        <a:p>
          <a:pPr marL="171450" lvl="1" indent="-171450" algn="l" defTabSz="711200">
            <a:lnSpc>
              <a:spcPct val="90000"/>
            </a:lnSpc>
            <a:spcBef>
              <a:spcPct val="0"/>
            </a:spcBef>
            <a:spcAft>
              <a:spcPts val="500"/>
            </a:spcAft>
            <a:buChar char="•"/>
          </a:pPr>
          <a:r>
            <a:rPr lang="en-GB" sz="1600" kern="1200" dirty="0"/>
            <a:t>Use of physical activity as punishment/ disciplinary method</a:t>
          </a:r>
        </a:p>
      </dsp:txBody>
      <dsp:txXfrm>
        <a:off x="6056386" y="1072423"/>
        <a:ext cx="1787803" cy="368532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9F2C79-B801-4B87-B7BA-E6116E17AB53}">
      <dsp:nvSpPr>
        <dsp:cNvPr id="0" name=""/>
        <dsp:cNvSpPr/>
      </dsp:nvSpPr>
      <dsp:spPr>
        <a:xfrm>
          <a:off x="1810717" y="621570"/>
          <a:ext cx="130023" cy="569628"/>
        </a:xfrm>
        <a:custGeom>
          <a:avLst/>
          <a:gdLst/>
          <a:ahLst/>
          <a:cxnLst/>
          <a:rect l="0" t="0" r="0" b="0"/>
          <a:pathLst>
            <a:path>
              <a:moveTo>
                <a:pt x="0" y="0"/>
              </a:moveTo>
              <a:lnTo>
                <a:pt x="0" y="569628"/>
              </a:lnTo>
              <a:lnTo>
                <a:pt x="130023" y="569628"/>
              </a:lnTo>
            </a:path>
          </a:pathLst>
        </a:custGeom>
        <a:noFill/>
        <a:ln w="22225"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4B72E8DE-D768-4407-9A71-0CDED40BA90B}">
      <dsp:nvSpPr>
        <dsp:cNvPr id="0" name=""/>
        <dsp:cNvSpPr/>
      </dsp:nvSpPr>
      <dsp:spPr>
        <a:xfrm>
          <a:off x="1709509" y="621570"/>
          <a:ext cx="101208" cy="309010"/>
        </a:xfrm>
        <a:custGeom>
          <a:avLst/>
          <a:gdLst/>
          <a:ahLst/>
          <a:cxnLst/>
          <a:rect l="0" t="0" r="0" b="0"/>
          <a:pathLst>
            <a:path>
              <a:moveTo>
                <a:pt x="101208" y="0"/>
              </a:moveTo>
              <a:lnTo>
                <a:pt x="101208" y="309010"/>
              </a:lnTo>
              <a:lnTo>
                <a:pt x="0" y="309010"/>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68559EDD-F15E-4B8A-B2EA-9A1070320D4E}">
      <dsp:nvSpPr>
        <dsp:cNvPr id="0" name=""/>
        <dsp:cNvSpPr/>
      </dsp:nvSpPr>
      <dsp:spPr>
        <a:xfrm>
          <a:off x="2968548" y="4138404"/>
          <a:ext cx="185748" cy="569628"/>
        </a:xfrm>
        <a:custGeom>
          <a:avLst/>
          <a:gdLst/>
          <a:ahLst/>
          <a:cxnLst/>
          <a:rect l="0" t="0" r="0" b="0"/>
          <a:pathLst>
            <a:path>
              <a:moveTo>
                <a:pt x="0" y="0"/>
              </a:moveTo>
              <a:lnTo>
                <a:pt x="0" y="569628"/>
              </a:lnTo>
              <a:lnTo>
                <a:pt x="185748" y="569628"/>
              </a:lnTo>
            </a:path>
          </a:pathLst>
        </a:custGeom>
        <a:noFill/>
        <a:ln w="22225"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A8660C0C-C985-428E-BC20-AFF0EEF8BFC7}">
      <dsp:nvSpPr>
        <dsp:cNvPr id="0" name=""/>
        <dsp:cNvSpPr/>
      </dsp:nvSpPr>
      <dsp:spPr>
        <a:xfrm>
          <a:off x="2873420" y="3275845"/>
          <a:ext cx="590456" cy="243398"/>
        </a:xfrm>
        <a:custGeom>
          <a:avLst/>
          <a:gdLst/>
          <a:ahLst/>
          <a:cxnLst/>
          <a:rect l="0" t="0" r="0" b="0"/>
          <a:pathLst>
            <a:path>
              <a:moveTo>
                <a:pt x="0" y="0"/>
              </a:moveTo>
              <a:lnTo>
                <a:pt x="0" y="113374"/>
              </a:lnTo>
              <a:lnTo>
                <a:pt x="590456" y="113374"/>
              </a:lnTo>
              <a:lnTo>
                <a:pt x="590456" y="243398"/>
              </a:lnTo>
            </a:path>
          </a:pathLst>
        </a:custGeom>
        <a:noFill/>
        <a:ln w="22225"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2FB19EED-2192-4C02-865A-5E8730E84B13}">
      <dsp:nvSpPr>
        <dsp:cNvPr id="0" name=""/>
        <dsp:cNvSpPr/>
      </dsp:nvSpPr>
      <dsp:spPr>
        <a:xfrm>
          <a:off x="1470178" y="4138404"/>
          <a:ext cx="185748" cy="569628"/>
        </a:xfrm>
        <a:custGeom>
          <a:avLst/>
          <a:gdLst/>
          <a:ahLst/>
          <a:cxnLst/>
          <a:rect l="0" t="0" r="0" b="0"/>
          <a:pathLst>
            <a:path>
              <a:moveTo>
                <a:pt x="0" y="0"/>
              </a:moveTo>
              <a:lnTo>
                <a:pt x="0" y="569628"/>
              </a:lnTo>
              <a:lnTo>
                <a:pt x="185748" y="569628"/>
              </a:lnTo>
            </a:path>
          </a:pathLst>
        </a:custGeom>
        <a:noFill/>
        <a:ln w="22225"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AB5833C0-9C8D-47AA-ACA2-FBF46A752DA9}">
      <dsp:nvSpPr>
        <dsp:cNvPr id="0" name=""/>
        <dsp:cNvSpPr/>
      </dsp:nvSpPr>
      <dsp:spPr>
        <a:xfrm>
          <a:off x="1965507" y="3275845"/>
          <a:ext cx="907912" cy="243398"/>
        </a:xfrm>
        <a:custGeom>
          <a:avLst/>
          <a:gdLst/>
          <a:ahLst/>
          <a:cxnLst/>
          <a:rect l="0" t="0" r="0" b="0"/>
          <a:pathLst>
            <a:path>
              <a:moveTo>
                <a:pt x="907912" y="0"/>
              </a:moveTo>
              <a:lnTo>
                <a:pt x="907912" y="113374"/>
              </a:lnTo>
              <a:lnTo>
                <a:pt x="0" y="113374"/>
              </a:lnTo>
              <a:lnTo>
                <a:pt x="0" y="243398"/>
              </a:lnTo>
            </a:path>
          </a:pathLst>
        </a:custGeom>
        <a:noFill/>
        <a:ln w="22225"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56A670BF-8293-41EF-B98D-A9BE6F8E7463}">
      <dsp:nvSpPr>
        <dsp:cNvPr id="0" name=""/>
        <dsp:cNvSpPr/>
      </dsp:nvSpPr>
      <dsp:spPr>
        <a:xfrm>
          <a:off x="2714692" y="2379987"/>
          <a:ext cx="158728" cy="276696"/>
        </a:xfrm>
        <a:custGeom>
          <a:avLst/>
          <a:gdLst/>
          <a:ahLst/>
          <a:cxnLst/>
          <a:rect l="0" t="0" r="0" b="0"/>
          <a:pathLst>
            <a:path>
              <a:moveTo>
                <a:pt x="0" y="0"/>
              </a:moveTo>
              <a:lnTo>
                <a:pt x="0" y="146673"/>
              </a:lnTo>
              <a:lnTo>
                <a:pt x="158728" y="146673"/>
              </a:lnTo>
              <a:lnTo>
                <a:pt x="158728" y="276696"/>
              </a:lnTo>
            </a:path>
          </a:pathLst>
        </a:custGeom>
        <a:noFill/>
        <a:ln w="22225"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4AA39846-82D1-462A-B69B-F8CB7A8A1C6A}">
      <dsp:nvSpPr>
        <dsp:cNvPr id="0" name=""/>
        <dsp:cNvSpPr/>
      </dsp:nvSpPr>
      <dsp:spPr>
        <a:xfrm>
          <a:off x="1810717" y="621570"/>
          <a:ext cx="903975" cy="1139256"/>
        </a:xfrm>
        <a:custGeom>
          <a:avLst/>
          <a:gdLst/>
          <a:ahLst/>
          <a:cxnLst/>
          <a:rect l="0" t="0" r="0" b="0"/>
          <a:pathLst>
            <a:path>
              <a:moveTo>
                <a:pt x="0" y="0"/>
              </a:moveTo>
              <a:lnTo>
                <a:pt x="0" y="1009232"/>
              </a:lnTo>
              <a:lnTo>
                <a:pt x="903975" y="1009232"/>
              </a:lnTo>
              <a:lnTo>
                <a:pt x="903975" y="1139256"/>
              </a:lnTo>
            </a:path>
          </a:pathLst>
        </a:custGeom>
        <a:noFill/>
        <a:ln w="22225"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EDD98032-77DB-4E0B-90E1-7C369FC8692F}">
      <dsp:nvSpPr>
        <dsp:cNvPr id="0" name=""/>
        <dsp:cNvSpPr/>
      </dsp:nvSpPr>
      <dsp:spPr>
        <a:xfrm>
          <a:off x="411413" y="2379987"/>
          <a:ext cx="185748" cy="569628"/>
        </a:xfrm>
        <a:custGeom>
          <a:avLst/>
          <a:gdLst/>
          <a:ahLst/>
          <a:cxnLst/>
          <a:rect l="0" t="0" r="0" b="0"/>
          <a:pathLst>
            <a:path>
              <a:moveTo>
                <a:pt x="0" y="0"/>
              </a:moveTo>
              <a:lnTo>
                <a:pt x="0" y="569628"/>
              </a:lnTo>
              <a:lnTo>
                <a:pt x="185748" y="569628"/>
              </a:lnTo>
            </a:path>
          </a:pathLst>
        </a:custGeom>
        <a:noFill/>
        <a:ln w="22225"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C4B4039E-ED02-4E94-8609-A7AC53D30296}">
      <dsp:nvSpPr>
        <dsp:cNvPr id="0" name=""/>
        <dsp:cNvSpPr/>
      </dsp:nvSpPr>
      <dsp:spPr>
        <a:xfrm>
          <a:off x="906742" y="621570"/>
          <a:ext cx="903975" cy="1139256"/>
        </a:xfrm>
        <a:custGeom>
          <a:avLst/>
          <a:gdLst/>
          <a:ahLst/>
          <a:cxnLst/>
          <a:rect l="0" t="0" r="0" b="0"/>
          <a:pathLst>
            <a:path>
              <a:moveTo>
                <a:pt x="903975" y="0"/>
              </a:moveTo>
              <a:lnTo>
                <a:pt x="903975" y="1009232"/>
              </a:lnTo>
              <a:lnTo>
                <a:pt x="0" y="1009232"/>
              </a:lnTo>
              <a:lnTo>
                <a:pt x="0" y="1139256"/>
              </a:lnTo>
            </a:path>
          </a:pathLst>
        </a:custGeom>
        <a:noFill/>
        <a:ln w="22225"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4013D639-B8D6-47EE-80C4-AACEF36D9F53}">
      <dsp:nvSpPr>
        <dsp:cNvPr id="0" name=""/>
        <dsp:cNvSpPr/>
      </dsp:nvSpPr>
      <dsp:spPr>
        <a:xfrm>
          <a:off x="1191556" y="2409"/>
          <a:ext cx="1238321" cy="619160"/>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ln>
                <a:noFill/>
              </a:ln>
            </a:rPr>
            <a:t>Concern received / observed</a:t>
          </a:r>
        </a:p>
      </dsp:txBody>
      <dsp:txXfrm>
        <a:off x="1191556" y="2409"/>
        <a:ext cx="1238321" cy="619160"/>
      </dsp:txXfrm>
    </dsp:sp>
    <dsp:sp modelId="{44160D09-33F8-4DE8-8AA9-1EB24BA95B5B}">
      <dsp:nvSpPr>
        <dsp:cNvPr id="0" name=""/>
        <dsp:cNvSpPr/>
      </dsp:nvSpPr>
      <dsp:spPr>
        <a:xfrm>
          <a:off x="287581" y="1760826"/>
          <a:ext cx="1238321" cy="619160"/>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ln>
                <a:noFill/>
              </a:ln>
            </a:rPr>
            <a:t>Wellbeing Concern</a:t>
          </a:r>
        </a:p>
      </dsp:txBody>
      <dsp:txXfrm>
        <a:off x="287581" y="1760826"/>
        <a:ext cx="1238321" cy="619160"/>
      </dsp:txXfrm>
    </dsp:sp>
    <dsp:sp modelId="{51F1DB1F-2232-4DB2-9F4D-2BEA952F47B7}">
      <dsp:nvSpPr>
        <dsp:cNvPr id="0" name=""/>
        <dsp:cNvSpPr/>
      </dsp:nvSpPr>
      <dsp:spPr>
        <a:xfrm>
          <a:off x="597161" y="2640034"/>
          <a:ext cx="1238321" cy="619160"/>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ln>
                <a:noFill/>
              </a:ln>
            </a:rPr>
            <a:t>Contact Child’s School</a:t>
          </a:r>
        </a:p>
      </dsp:txBody>
      <dsp:txXfrm>
        <a:off x="597161" y="2640034"/>
        <a:ext cx="1238321" cy="619160"/>
      </dsp:txXfrm>
    </dsp:sp>
    <dsp:sp modelId="{E7E29C70-647A-4FA7-972B-91BDC1FC7291}">
      <dsp:nvSpPr>
        <dsp:cNvPr id="0" name=""/>
        <dsp:cNvSpPr/>
      </dsp:nvSpPr>
      <dsp:spPr>
        <a:xfrm>
          <a:off x="2095531" y="1760826"/>
          <a:ext cx="1238321" cy="619160"/>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ln>
                <a:noFill/>
              </a:ln>
            </a:rPr>
            <a:t>Child Protection Concern</a:t>
          </a:r>
        </a:p>
      </dsp:txBody>
      <dsp:txXfrm>
        <a:off x="2095531" y="1760826"/>
        <a:ext cx="1238321" cy="619160"/>
      </dsp:txXfrm>
    </dsp:sp>
    <dsp:sp modelId="{36ABAB1B-221B-421E-A9A3-A5F4718134BC}">
      <dsp:nvSpPr>
        <dsp:cNvPr id="0" name=""/>
        <dsp:cNvSpPr/>
      </dsp:nvSpPr>
      <dsp:spPr>
        <a:xfrm>
          <a:off x="2254259" y="2656684"/>
          <a:ext cx="1238321" cy="619160"/>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ln>
                <a:noFill/>
              </a:ln>
            </a:rPr>
            <a:t>Is there an immediate risk of harm to child?</a:t>
          </a:r>
        </a:p>
      </dsp:txBody>
      <dsp:txXfrm>
        <a:off x="2254259" y="2656684"/>
        <a:ext cx="1238321" cy="619160"/>
      </dsp:txXfrm>
    </dsp:sp>
    <dsp:sp modelId="{6E2D246B-DC33-4887-94B2-A7EC0D46C8EE}">
      <dsp:nvSpPr>
        <dsp:cNvPr id="0" name=""/>
        <dsp:cNvSpPr/>
      </dsp:nvSpPr>
      <dsp:spPr>
        <a:xfrm>
          <a:off x="1346346" y="3519243"/>
          <a:ext cx="1238321" cy="619160"/>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ln>
                <a:noFill/>
              </a:ln>
            </a:rPr>
            <a:t>Yes</a:t>
          </a:r>
        </a:p>
      </dsp:txBody>
      <dsp:txXfrm>
        <a:off x="1346346" y="3519243"/>
        <a:ext cx="1238321" cy="619160"/>
      </dsp:txXfrm>
    </dsp:sp>
    <dsp:sp modelId="{A168BFF0-A301-45CA-B1F9-A7157697D6E9}">
      <dsp:nvSpPr>
        <dsp:cNvPr id="0" name=""/>
        <dsp:cNvSpPr/>
      </dsp:nvSpPr>
      <dsp:spPr>
        <a:xfrm>
          <a:off x="1655927" y="4398451"/>
          <a:ext cx="1238321" cy="619160"/>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ln>
                <a:noFill/>
              </a:ln>
            </a:rPr>
            <a:t>Contact Police on 999</a:t>
          </a:r>
        </a:p>
      </dsp:txBody>
      <dsp:txXfrm>
        <a:off x="1655927" y="4398451"/>
        <a:ext cx="1238321" cy="619160"/>
      </dsp:txXfrm>
    </dsp:sp>
    <dsp:sp modelId="{B1B6AC3A-54A0-4C7D-8256-4FEE9912F7DD}">
      <dsp:nvSpPr>
        <dsp:cNvPr id="0" name=""/>
        <dsp:cNvSpPr/>
      </dsp:nvSpPr>
      <dsp:spPr>
        <a:xfrm>
          <a:off x="2844716" y="3519243"/>
          <a:ext cx="1238321" cy="619160"/>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ln>
                <a:noFill/>
              </a:ln>
            </a:rPr>
            <a:t>No</a:t>
          </a:r>
        </a:p>
      </dsp:txBody>
      <dsp:txXfrm>
        <a:off x="2844716" y="3519243"/>
        <a:ext cx="1238321" cy="619160"/>
      </dsp:txXfrm>
    </dsp:sp>
    <dsp:sp modelId="{8ECA8BE3-9268-4403-B25E-27E29F707A11}">
      <dsp:nvSpPr>
        <dsp:cNvPr id="0" name=""/>
        <dsp:cNvSpPr/>
      </dsp:nvSpPr>
      <dsp:spPr>
        <a:xfrm>
          <a:off x="3154296" y="4398451"/>
          <a:ext cx="1238321" cy="619160"/>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ln>
                <a:noFill/>
              </a:ln>
            </a:rPr>
            <a:t>Contact Local Social Work Child Protection Team</a:t>
          </a:r>
        </a:p>
      </dsp:txBody>
      <dsp:txXfrm>
        <a:off x="3154296" y="4398451"/>
        <a:ext cx="1238321" cy="619160"/>
      </dsp:txXfrm>
    </dsp:sp>
    <dsp:sp modelId="{9DF2C4C5-5A73-4592-856A-3B10E4E21A8E}">
      <dsp:nvSpPr>
        <dsp:cNvPr id="0" name=""/>
        <dsp:cNvSpPr/>
      </dsp:nvSpPr>
      <dsp:spPr>
        <a:xfrm>
          <a:off x="471187" y="621000"/>
          <a:ext cx="1238321" cy="619160"/>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Ensure child’s immediate safety</a:t>
          </a:r>
        </a:p>
      </dsp:txBody>
      <dsp:txXfrm>
        <a:off x="471187" y="621000"/>
        <a:ext cx="1238321" cy="619160"/>
      </dsp:txXfrm>
    </dsp:sp>
    <dsp:sp modelId="{C5FA4A40-07BE-4803-83F9-8AB02B8E5BD3}">
      <dsp:nvSpPr>
        <dsp:cNvPr id="0" name=""/>
        <dsp:cNvSpPr/>
      </dsp:nvSpPr>
      <dsp:spPr>
        <a:xfrm>
          <a:off x="1940741" y="881617"/>
          <a:ext cx="1238321" cy="619160"/>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ln>
                <a:noFill/>
              </a:ln>
            </a:rPr>
            <a:t>Notify Child Protection Officer</a:t>
          </a:r>
        </a:p>
      </dsp:txBody>
      <dsp:txXfrm>
        <a:off x="1940741" y="881617"/>
        <a:ext cx="1238321" cy="6191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2E8730-CE29-4B22-A8FC-D5DC5D57E727}">
      <dsp:nvSpPr>
        <dsp:cNvPr id="0" name=""/>
        <dsp:cNvSpPr/>
      </dsp:nvSpPr>
      <dsp:spPr>
        <a:xfrm>
          <a:off x="936108" y="0"/>
          <a:ext cx="6855161" cy="4651228"/>
        </a:xfrm>
        <a:prstGeom prst="rightArrow">
          <a:avLst/>
        </a:prstGeom>
        <a:gradFill flip="none" rotWithShape="1">
          <a:gsLst>
            <a:gs pos="0">
              <a:srgbClr val="CC0066"/>
            </a:gs>
            <a:gs pos="50000">
              <a:srgbClr val="FFC000"/>
            </a:gs>
            <a:gs pos="100000">
              <a:srgbClr val="FFC000">
                <a:tint val="23500"/>
                <a:satMod val="160000"/>
              </a:srgbClr>
            </a:gs>
          </a:gsLst>
          <a:lin ang="10800000" scaled="1"/>
          <a:tileRect/>
        </a:gradFill>
        <a:ln>
          <a:solidFill>
            <a:srgbClr val="C00000"/>
          </a:solidFill>
        </a:ln>
        <a:effectLst/>
      </dsp:spPr>
      <dsp:style>
        <a:lnRef idx="0">
          <a:scrgbClr r="0" g="0" b="0"/>
        </a:lnRef>
        <a:fillRef idx="1">
          <a:scrgbClr r="0" g="0" b="0"/>
        </a:fillRef>
        <a:effectRef idx="0">
          <a:scrgbClr r="0" g="0" b="0"/>
        </a:effectRef>
        <a:fontRef idx="minor"/>
      </dsp:style>
    </dsp:sp>
    <dsp:sp modelId="{78554A88-0AC5-48E3-A44C-598F8E0D9331}">
      <dsp:nvSpPr>
        <dsp:cNvPr id="0" name=""/>
        <dsp:cNvSpPr/>
      </dsp:nvSpPr>
      <dsp:spPr>
        <a:xfrm>
          <a:off x="60835" y="0"/>
          <a:ext cx="1955386" cy="4651228"/>
        </a:xfrm>
        <a:prstGeom prst="round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algn="ctr" defTabSz="711200">
            <a:lnSpc>
              <a:spcPct val="90000"/>
            </a:lnSpc>
            <a:spcBef>
              <a:spcPct val="0"/>
            </a:spcBef>
            <a:spcAft>
              <a:spcPct val="35000"/>
            </a:spcAft>
            <a:buNone/>
          </a:pPr>
          <a:r>
            <a:rPr lang="en-GB" sz="1600" b="1" u="sng" kern="1200" dirty="0"/>
            <a:t>FACTORS</a:t>
          </a:r>
        </a:p>
        <a:p>
          <a:pPr marL="0" lvl="0" algn="ctr" defTabSz="711200">
            <a:lnSpc>
              <a:spcPct val="100000"/>
            </a:lnSpc>
            <a:spcBef>
              <a:spcPct val="0"/>
            </a:spcBef>
            <a:spcAft>
              <a:spcPts val="0"/>
            </a:spcAft>
            <a:buNone/>
          </a:pPr>
          <a:endParaRPr lang="en-GB" sz="1600" b="1" kern="1200" dirty="0"/>
        </a:p>
        <a:p>
          <a:pPr marL="0" lvl="0" algn="ctr" defTabSz="711200">
            <a:lnSpc>
              <a:spcPct val="100000"/>
            </a:lnSpc>
            <a:spcBef>
              <a:spcPct val="0"/>
            </a:spcBef>
            <a:spcAft>
              <a:spcPts val="0"/>
            </a:spcAft>
            <a:buNone/>
          </a:pPr>
          <a:r>
            <a:rPr lang="en-GB" sz="1600" b="1" kern="1200" dirty="0"/>
            <a:t>Bystanders</a:t>
          </a:r>
        </a:p>
        <a:p>
          <a:pPr marL="0" lvl="0" algn="ctr" defTabSz="711200">
            <a:lnSpc>
              <a:spcPct val="100000"/>
            </a:lnSpc>
            <a:spcBef>
              <a:spcPct val="0"/>
            </a:spcBef>
            <a:spcAft>
              <a:spcPts val="0"/>
            </a:spcAft>
            <a:buNone/>
          </a:pPr>
          <a:endParaRPr lang="en-GB" sz="1600" b="1" kern="1200" dirty="0"/>
        </a:p>
        <a:p>
          <a:pPr marL="0" marR="0" lvl="0" indent="0" algn="ctr" defTabSz="914400" eaLnBrk="1" fontAlgn="auto" latinLnBrk="0" hangingPunct="1">
            <a:lnSpc>
              <a:spcPct val="100000"/>
            </a:lnSpc>
            <a:spcBef>
              <a:spcPct val="0"/>
            </a:spcBef>
            <a:spcAft>
              <a:spcPts val="0"/>
            </a:spcAft>
            <a:buClrTx/>
            <a:buSzTx/>
            <a:buFontTx/>
            <a:buNone/>
            <a:tabLst/>
            <a:defRPr/>
          </a:pPr>
          <a:r>
            <a:rPr lang="en-GB" sz="1600" b="1" kern="1200" dirty="0"/>
            <a:t>Lack of Communication</a:t>
          </a:r>
        </a:p>
        <a:p>
          <a:pPr marL="0" marR="0" lvl="0" indent="0" algn="ctr" defTabSz="914400" eaLnBrk="1" fontAlgn="auto" latinLnBrk="0" hangingPunct="1">
            <a:lnSpc>
              <a:spcPct val="100000"/>
            </a:lnSpc>
            <a:spcBef>
              <a:spcPct val="0"/>
            </a:spcBef>
            <a:spcAft>
              <a:spcPts val="0"/>
            </a:spcAft>
            <a:buClrTx/>
            <a:buSzTx/>
            <a:buFontTx/>
            <a:buNone/>
            <a:tabLst/>
            <a:defRPr/>
          </a:pPr>
          <a:endParaRPr lang="en-GB" sz="1600" b="1" kern="1200" dirty="0"/>
        </a:p>
        <a:p>
          <a:pPr marL="0" lvl="0" algn="ctr" defTabSz="711200">
            <a:lnSpc>
              <a:spcPct val="100000"/>
            </a:lnSpc>
            <a:spcBef>
              <a:spcPct val="0"/>
            </a:spcBef>
            <a:spcAft>
              <a:spcPts val="0"/>
            </a:spcAft>
            <a:buNone/>
          </a:pPr>
          <a:r>
            <a:rPr lang="en-GB" sz="1600" b="1" kern="1200" dirty="0"/>
            <a:t>Mis-use of status/power</a:t>
          </a:r>
        </a:p>
        <a:p>
          <a:pPr marL="0" lvl="0" algn="ctr" defTabSz="711200">
            <a:lnSpc>
              <a:spcPct val="100000"/>
            </a:lnSpc>
            <a:spcBef>
              <a:spcPct val="0"/>
            </a:spcBef>
            <a:spcAft>
              <a:spcPts val="0"/>
            </a:spcAft>
            <a:buNone/>
          </a:pPr>
          <a:endParaRPr lang="en-GB" sz="1600" b="1" kern="1200" dirty="0"/>
        </a:p>
        <a:p>
          <a:pPr marL="0" lvl="0" algn="ctr" defTabSz="711200">
            <a:lnSpc>
              <a:spcPct val="100000"/>
            </a:lnSpc>
            <a:spcBef>
              <a:spcPct val="0"/>
            </a:spcBef>
            <a:spcAft>
              <a:spcPts val="0"/>
            </a:spcAft>
            <a:buNone/>
          </a:pPr>
          <a:r>
            <a:rPr lang="en-GB" sz="1600" b="1" kern="1200" dirty="0"/>
            <a:t>Poor Relationships</a:t>
          </a:r>
        </a:p>
        <a:p>
          <a:pPr marL="0" lvl="0" algn="ctr" defTabSz="711200">
            <a:lnSpc>
              <a:spcPct val="100000"/>
            </a:lnSpc>
            <a:spcBef>
              <a:spcPct val="0"/>
            </a:spcBef>
            <a:spcAft>
              <a:spcPts val="0"/>
            </a:spcAft>
            <a:buNone/>
          </a:pPr>
          <a:endParaRPr lang="en-GB" sz="1600" b="1" kern="1200" dirty="0"/>
        </a:p>
        <a:p>
          <a:pPr marL="0" lvl="0" algn="ctr" defTabSz="711200">
            <a:lnSpc>
              <a:spcPct val="100000"/>
            </a:lnSpc>
            <a:spcBef>
              <a:spcPct val="0"/>
            </a:spcBef>
            <a:spcAft>
              <a:spcPts val="0"/>
            </a:spcAft>
            <a:buNone/>
          </a:pPr>
          <a:r>
            <a:rPr lang="en-GB" sz="1600" b="1" kern="1200" dirty="0"/>
            <a:t>Seen as only the CWPO’s job</a:t>
          </a:r>
        </a:p>
        <a:p>
          <a:pPr marL="0" lvl="0" algn="ctr" defTabSz="711200">
            <a:lnSpc>
              <a:spcPct val="100000"/>
            </a:lnSpc>
            <a:spcBef>
              <a:spcPct val="0"/>
            </a:spcBef>
            <a:spcAft>
              <a:spcPts val="0"/>
            </a:spcAft>
            <a:buNone/>
          </a:pPr>
          <a:endParaRPr lang="en-GB" sz="1600" b="1" kern="1200" dirty="0"/>
        </a:p>
        <a:p>
          <a:pPr marL="0" lvl="0" algn="ctr" defTabSz="711200">
            <a:lnSpc>
              <a:spcPct val="90000"/>
            </a:lnSpc>
            <a:spcBef>
              <a:spcPct val="0"/>
            </a:spcBef>
            <a:spcAft>
              <a:spcPct val="35000"/>
            </a:spcAft>
            <a:buNone/>
          </a:pPr>
          <a:r>
            <a:rPr lang="en-GB" sz="1600" b="1" kern="1200" dirty="0"/>
            <a:t>Equality Issues</a:t>
          </a:r>
          <a:endParaRPr lang="en-GB" sz="600" kern="1200" dirty="0"/>
        </a:p>
      </dsp:txBody>
      <dsp:txXfrm>
        <a:off x="156289" y="95454"/>
        <a:ext cx="1764478" cy="4460320"/>
      </dsp:txXfrm>
    </dsp:sp>
    <dsp:sp modelId="{87DE2863-F551-4E64-AFFA-74C15C9C2CFA}">
      <dsp:nvSpPr>
        <dsp:cNvPr id="0" name=""/>
        <dsp:cNvSpPr/>
      </dsp:nvSpPr>
      <dsp:spPr>
        <a:xfrm>
          <a:off x="2419467" y="1914919"/>
          <a:ext cx="1943866" cy="821388"/>
        </a:xfrm>
        <a:prstGeom prst="round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Culture of </a:t>
          </a:r>
        </a:p>
        <a:p>
          <a:pPr marL="0" lvl="0" indent="0" algn="ctr" defTabSz="889000">
            <a:lnSpc>
              <a:spcPct val="90000"/>
            </a:lnSpc>
            <a:spcBef>
              <a:spcPct val="0"/>
            </a:spcBef>
            <a:spcAft>
              <a:spcPct val="35000"/>
            </a:spcAft>
            <a:buNone/>
          </a:pPr>
          <a:r>
            <a:rPr lang="en-GB" sz="2000" b="1" kern="1200" dirty="0"/>
            <a:t>poor practice</a:t>
          </a:r>
          <a:endParaRPr lang="en-GB" sz="2000" kern="1200" dirty="0"/>
        </a:p>
      </dsp:txBody>
      <dsp:txXfrm>
        <a:off x="2459564" y="1955016"/>
        <a:ext cx="1863672" cy="741194"/>
      </dsp:txXfrm>
    </dsp:sp>
    <dsp:sp modelId="{A5D69ED5-C717-4EE7-9D14-B64ADA79C958}">
      <dsp:nvSpPr>
        <dsp:cNvPr id="0" name=""/>
        <dsp:cNvSpPr/>
      </dsp:nvSpPr>
      <dsp:spPr>
        <a:xfrm>
          <a:off x="4766578" y="1554886"/>
          <a:ext cx="3237481" cy="1541454"/>
        </a:xfrm>
        <a:prstGeom prst="round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Creates an environment where abusive practice can thrive</a:t>
          </a:r>
        </a:p>
        <a:p>
          <a:pPr marL="0" lvl="0" indent="0" algn="ctr" defTabSz="711200">
            <a:lnSpc>
              <a:spcPct val="90000"/>
            </a:lnSpc>
            <a:spcBef>
              <a:spcPct val="0"/>
            </a:spcBef>
            <a:spcAft>
              <a:spcPct val="35000"/>
            </a:spcAft>
            <a:buNone/>
          </a:pPr>
          <a:endParaRPr lang="en-GB" sz="1600" b="1" kern="1200" dirty="0"/>
        </a:p>
        <a:p>
          <a:pPr marL="0" lvl="0" indent="0" algn="ctr" defTabSz="711200">
            <a:lnSpc>
              <a:spcPct val="90000"/>
            </a:lnSpc>
            <a:spcBef>
              <a:spcPct val="0"/>
            </a:spcBef>
            <a:spcAft>
              <a:spcPct val="35000"/>
            </a:spcAft>
            <a:buNone/>
          </a:pPr>
          <a:r>
            <a:rPr lang="en-GB" sz="1600" b="1" kern="1200" dirty="0"/>
            <a:t>High risk of a serious incident occurring</a:t>
          </a:r>
          <a:endParaRPr lang="en-GB" sz="1600" kern="1200" dirty="0"/>
        </a:p>
      </dsp:txBody>
      <dsp:txXfrm>
        <a:off x="4841826" y="1630134"/>
        <a:ext cx="3086985" cy="13909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70C267-64AF-4EB0-843E-4F77D2228467}">
      <dsp:nvSpPr>
        <dsp:cNvPr id="0" name=""/>
        <dsp:cNvSpPr/>
      </dsp:nvSpPr>
      <dsp:spPr>
        <a:xfrm rot="5400000">
          <a:off x="6125292" y="1378912"/>
          <a:ext cx="1496024" cy="1301541"/>
        </a:xfrm>
        <a:prstGeom prst="hexagon">
          <a:avLst>
            <a:gd name="adj" fmla="val 25000"/>
            <a:gd name="vf" fmla="val 11547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t>Codes of Conduct</a:t>
          </a:r>
        </a:p>
      </dsp:txBody>
      <dsp:txXfrm rot="-5400000">
        <a:off x="6425356" y="1514801"/>
        <a:ext cx="895895" cy="1029764"/>
      </dsp:txXfrm>
    </dsp:sp>
    <dsp:sp modelId="{147FF90C-5259-4115-9FD8-DA1CAD9DAB1E}">
      <dsp:nvSpPr>
        <dsp:cNvPr id="0" name=""/>
        <dsp:cNvSpPr/>
      </dsp:nvSpPr>
      <dsp:spPr>
        <a:xfrm>
          <a:off x="5492440" y="299844"/>
          <a:ext cx="1669562" cy="897614"/>
        </a:xfrm>
        <a:prstGeom prst="rect">
          <a:avLst/>
        </a:prstGeom>
        <a:noFill/>
        <a:ln>
          <a:noFill/>
        </a:ln>
        <a:effectLst/>
      </dsp:spPr>
      <dsp:style>
        <a:lnRef idx="0">
          <a:scrgbClr r="0" g="0" b="0"/>
        </a:lnRef>
        <a:fillRef idx="0">
          <a:scrgbClr r="0" g="0" b="0"/>
        </a:fillRef>
        <a:effectRef idx="0">
          <a:scrgbClr r="0" g="0" b="0"/>
        </a:effectRef>
        <a:fontRef idx="minor"/>
      </dsp:style>
    </dsp:sp>
    <dsp:sp modelId="{4348A301-CA53-42D5-BBAB-839A54333E87}">
      <dsp:nvSpPr>
        <dsp:cNvPr id="0" name=""/>
        <dsp:cNvSpPr/>
      </dsp:nvSpPr>
      <dsp:spPr>
        <a:xfrm rot="5400000">
          <a:off x="2648498" y="97881"/>
          <a:ext cx="1496024" cy="1301541"/>
        </a:xfrm>
        <a:prstGeom prst="hexagon">
          <a:avLst>
            <a:gd name="adj" fmla="val 25000"/>
            <a:gd name="vf" fmla="val 11547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en-GB" sz="1500" b="1" kern="1200" dirty="0"/>
            <a:t>One to One Coaching</a:t>
          </a:r>
        </a:p>
      </dsp:txBody>
      <dsp:txXfrm rot="-5400000">
        <a:off x="2948562" y="233770"/>
        <a:ext cx="895895" cy="1029764"/>
      </dsp:txXfrm>
    </dsp:sp>
    <dsp:sp modelId="{B23B1360-30C7-4272-97CE-55A8D94FF64B}">
      <dsp:nvSpPr>
        <dsp:cNvPr id="0" name=""/>
        <dsp:cNvSpPr/>
      </dsp:nvSpPr>
      <dsp:spPr>
        <a:xfrm rot="5400000">
          <a:off x="550832" y="1299637"/>
          <a:ext cx="1496024" cy="1301541"/>
        </a:xfrm>
        <a:prstGeom prst="hexagon">
          <a:avLst>
            <a:gd name="adj" fmla="val 25000"/>
            <a:gd name="vf" fmla="val 11547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1" kern="1200"/>
            <a:t>Injury Management</a:t>
          </a:r>
          <a:endParaRPr lang="en-GB" sz="1000" b="1" kern="1200" dirty="0"/>
        </a:p>
      </dsp:txBody>
      <dsp:txXfrm rot="-5400000">
        <a:off x="850896" y="1435526"/>
        <a:ext cx="895895" cy="1029764"/>
      </dsp:txXfrm>
    </dsp:sp>
    <dsp:sp modelId="{0894A5AA-993B-496F-AA4C-746C9EEB6C18}">
      <dsp:nvSpPr>
        <dsp:cNvPr id="0" name=""/>
        <dsp:cNvSpPr/>
      </dsp:nvSpPr>
      <dsp:spPr>
        <a:xfrm>
          <a:off x="1776316" y="1569670"/>
          <a:ext cx="1615706" cy="897614"/>
        </a:xfrm>
        <a:prstGeom prst="rect">
          <a:avLst/>
        </a:prstGeom>
        <a:noFill/>
        <a:ln>
          <a:noFill/>
        </a:ln>
        <a:effectLst/>
      </dsp:spPr>
      <dsp:style>
        <a:lnRef idx="0">
          <a:scrgbClr r="0" g="0" b="0"/>
        </a:lnRef>
        <a:fillRef idx="0">
          <a:scrgbClr r="0" g="0" b="0"/>
        </a:fillRef>
        <a:effectRef idx="0">
          <a:scrgbClr r="0" g="0" b="0"/>
        </a:effectRef>
        <a:fontRef idx="minor"/>
      </dsp:style>
    </dsp:sp>
    <dsp:sp modelId="{D2C60968-4A1A-45FB-B016-9C4E2DBA2957}">
      <dsp:nvSpPr>
        <dsp:cNvPr id="0" name=""/>
        <dsp:cNvSpPr/>
      </dsp:nvSpPr>
      <dsp:spPr>
        <a:xfrm rot="5400000">
          <a:off x="1953737" y="1372284"/>
          <a:ext cx="1496024" cy="1301541"/>
        </a:xfrm>
        <a:prstGeom prst="hexagon">
          <a:avLst>
            <a:gd name="adj" fmla="val 25000"/>
            <a:gd name="vf" fmla="val 11547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GB" sz="1600" kern="1200" dirty="0"/>
            <a:t>Spectator behaviour</a:t>
          </a:r>
        </a:p>
      </dsp:txBody>
      <dsp:txXfrm rot="-5400000">
        <a:off x="2253801" y="1508173"/>
        <a:ext cx="895895" cy="1029764"/>
      </dsp:txXfrm>
    </dsp:sp>
    <dsp:sp modelId="{0FAB9559-93F3-4434-94F8-D4F1FB66D4B6}">
      <dsp:nvSpPr>
        <dsp:cNvPr id="0" name=""/>
        <dsp:cNvSpPr/>
      </dsp:nvSpPr>
      <dsp:spPr>
        <a:xfrm rot="5400000">
          <a:off x="7500396" y="1401606"/>
          <a:ext cx="1496024" cy="1301541"/>
        </a:xfrm>
        <a:prstGeom prst="hexagon">
          <a:avLst>
            <a:gd name="adj" fmla="val 25000"/>
            <a:gd name="vf" fmla="val 11547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b="1" kern="1200" dirty="0"/>
            <a:t>Photo / Video</a:t>
          </a:r>
        </a:p>
        <a:p>
          <a:pPr marL="0" lvl="0" indent="0" algn="ctr" defTabSz="488950">
            <a:lnSpc>
              <a:spcPct val="90000"/>
            </a:lnSpc>
            <a:spcBef>
              <a:spcPct val="0"/>
            </a:spcBef>
            <a:spcAft>
              <a:spcPct val="35000"/>
            </a:spcAft>
            <a:buNone/>
          </a:pPr>
          <a:r>
            <a:rPr lang="en-GB" sz="1100" b="1" kern="1200" dirty="0"/>
            <a:t>Permission </a:t>
          </a:r>
        </a:p>
      </dsp:txBody>
      <dsp:txXfrm rot="-5400000">
        <a:off x="7800460" y="1537495"/>
        <a:ext cx="895895" cy="1029764"/>
      </dsp:txXfrm>
    </dsp:sp>
    <dsp:sp modelId="{356182BA-122B-4748-80E9-E64507D76358}">
      <dsp:nvSpPr>
        <dsp:cNvPr id="0" name=""/>
        <dsp:cNvSpPr/>
      </dsp:nvSpPr>
      <dsp:spPr>
        <a:xfrm>
          <a:off x="5492440" y="2839495"/>
          <a:ext cx="1669562" cy="897614"/>
        </a:xfrm>
        <a:prstGeom prst="rect">
          <a:avLst/>
        </a:prstGeom>
        <a:noFill/>
        <a:ln>
          <a:noFill/>
        </a:ln>
        <a:effectLst/>
      </dsp:spPr>
      <dsp:style>
        <a:lnRef idx="0">
          <a:scrgbClr r="0" g="0" b="0"/>
        </a:lnRef>
        <a:fillRef idx="0">
          <a:scrgbClr r="0" g="0" b="0"/>
        </a:fillRef>
        <a:effectRef idx="0">
          <a:scrgbClr r="0" g="0" b="0"/>
        </a:effectRef>
        <a:fontRef idx="minor"/>
      </dsp:style>
    </dsp:sp>
    <dsp:sp modelId="{B17AC2DC-93DC-4AC9-BC0C-D40B5FF29F8B}">
      <dsp:nvSpPr>
        <dsp:cNvPr id="0" name=""/>
        <dsp:cNvSpPr/>
      </dsp:nvSpPr>
      <dsp:spPr>
        <a:xfrm rot="5400000">
          <a:off x="1287763" y="97241"/>
          <a:ext cx="1496024" cy="1301541"/>
        </a:xfrm>
        <a:prstGeom prst="hexagon">
          <a:avLst>
            <a:gd name="adj" fmla="val 25000"/>
            <a:gd name="vf" fmla="val 11547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GB" sz="1300" b="1" kern="1200" dirty="0"/>
            <a:t>U18 volunteers</a:t>
          </a:r>
        </a:p>
      </dsp:txBody>
      <dsp:txXfrm rot="-5400000">
        <a:off x="1587827" y="233130"/>
        <a:ext cx="895895" cy="1029764"/>
      </dsp:txXfrm>
    </dsp:sp>
    <dsp:sp modelId="{1B4072D1-DFF0-4F48-83BC-49F0ED6A9D0C}">
      <dsp:nvSpPr>
        <dsp:cNvPr id="0" name=""/>
        <dsp:cNvSpPr/>
      </dsp:nvSpPr>
      <dsp:spPr>
        <a:xfrm rot="5400000">
          <a:off x="4750189" y="1378912"/>
          <a:ext cx="1496024" cy="1301541"/>
        </a:xfrm>
        <a:prstGeom prst="hexagon">
          <a:avLst>
            <a:gd name="adj" fmla="val 25000"/>
            <a:gd name="vf" fmla="val 11547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t>Social </a:t>
          </a:r>
        </a:p>
        <a:p>
          <a:pPr marL="0" lvl="0" indent="0" algn="ctr" defTabSz="622300">
            <a:lnSpc>
              <a:spcPct val="90000"/>
            </a:lnSpc>
            <a:spcBef>
              <a:spcPct val="0"/>
            </a:spcBef>
            <a:spcAft>
              <a:spcPct val="35000"/>
            </a:spcAft>
            <a:buNone/>
          </a:pPr>
          <a:r>
            <a:rPr lang="en-GB" sz="1400" b="1" kern="1200" dirty="0"/>
            <a:t>Media</a:t>
          </a:r>
        </a:p>
      </dsp:txBody>
      <dsp:txXfrm rot="-5400000">
        <a:off x="5050253" y="1514801"/>
        <a:ext cx="895895" cy="1029764"/>
      </dsp:txXfrm>
    </dsp:sp>
    <dsp:sp modelId="{77900DD6-DCE4-4B1A-96C8-E959D8C99417}">
      <dsp:nvSpPr>
        <dsp:cNvPr id="0" name=""/>
        <dsp:cNvSpPr/>
      </dsp:nvSpPr>
      <dsp:spPr>
        <a:xfrm>
          <a:off x="1776316" y="4109320"/>
          <a:ext cx="1615706" cy="897614"/>
        </a:xfrm>
        <a:prstGeom prst="rect">
          <a:avLst/>
        </a:prstGeom>
        <a:noFill/>
        <a:ln>
          <a:noFill/>
        </a:ln>
        <a:effectLst/>
      </dsp:spPr>
      <dsp:style>
        <a:lnRef idx="0">
          <a:scrgbClr r="0" g="0" b="0"/>
        </a:lnRef>
        <a:fillRef idx="0">
          <a:scrgbClr r="0" g="0" b="0"/>
        </a:fillRef>
        <a:effectRef idx="0">
          <a:scrgbClr r="0" g="0" b="0"/>
        </a:effectRef>
        <a:fontRef idx="minor"/>
      </dsp:style>
    </dsp:sp>
    <dsp:sp modelId="{2EC75C56-46CC-4A78-9F4F-05A244284730}">
      <dsp:nvSpPr>
        <dsp:cNvPr id="0" name=""/>
        <dsp:cNvSpPr/>
      </dsp:nvSpPr>
      <dsp:spPr>
        <a:xfrm rot="5400000">
          <a:off x="6812845" y="97241"/>
          <a:ext cx="1496024" cy="1301541"/>
        </a:xfrm>
        <a:prstGeom prst="hexagon">
          <a:avLst>
            <a:gd name="adj" fmla="val 25000"/>
            <a:gd name="vf" fmla="val 11547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en-GB" sz="1000" b="1" kern="1200"/>
            <a:t>Collection</a:t>
          </a:r>
          <a:r>
            <a:rPr lang="en-GB" sz="1000" kern="1200"/>
            <a:t> </a:t>
          </a:r>
          <a:r>
            <a:rPr lang="en-GB" sz="1000" b="1" kern="1200"/>
            <a:t>arrangements</a:t>
          </a:r>
          <a:endParaRPr lang="en-GB" sz="1000" b="1" kern="1200" dirty="0"/>
        </a:p>
      </dsp:txBody>
      <dsp:txXfrm rot="-5400000">
        <a:off x="7112909" y="233130"/>
        <a:ext cx="895895" cy="1029764"/>
      </dsp:txXfrm>
    </dsp:sp>
    <dsp:sp modelId="{18F476AD-B918-4A68-BD4F-494D0183F54F}">
      <dsp:nvSpPr>
        <dsp:cNvPr id="0" name=""/>
        <dsp:cNvSpPr/>
      </dsp:nvSpPr>
      <dsp:spPr>
        <a:xfrm rot="5400000">
          <a:off x="5437740" y="97241"/>
          <a:ext cx="1496024" cy="1301541"/>
        </a:xfrm>
        <a:prstGeom prst="hexagon">
          <a:avLst>
            <a:gd name="adj" fmla="val 25000"/>
            <a:gd name="vf" fmla="val 11547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Adult to child ratios</a:t>
          </a:r>
        </a:p>
      </dsp:txBody>
      <dsp:txXfrm rot="-5400000">
        <a:off x="5737804" y="233130"/>
        <a:ext cx="895895" cy="1029764"/>
      </dsp:txXfrm>
    </dsp:sp>
    <dsp:sp modelId="{67C593D9-6605-4A06-8A6A-C302C7910D3B}">
      <dsp:nvSpPr>
        <dsp:cNvPr id="0" name=""/>
        <dsp:cNvSpPr/>
      </dsp:nvSpPr>
      <dsp:spPr>
        <a:xfrm>
          <a:off x="5492440" y="5379146"/>
          <a:ext cx="1669562" cy="897614"/>
        </a:xfrm>
        <a:prstGeom prst="rect">
          <a:avLst/>
        </a:prstGeom>
        <a:noFill/>
        <a:ln>
          <a:noFill/>
        </a:ln>
        <a:effectLst/>
      </dsp:spPr>
      <dsp:style>
        <a:lnRef idx="0">
          <a:scrgbClr r="0" g="0" b="0"/>
        </a:lnRef>
        <a:fillRef idx="0">
          <a:scrgbClr r="0" g="0" b="0"/>
        </a:fillRef>
        <a:effectRef idx="0">
          <a:scrgbClr r="0" g="0" b="0"/>
        </a:effectRef>
        <a:fontRef idx="minor"/>
      </dsp:style>
    </dsp:sp>
    <dsp:sp modelId="{62A1B159-C4FC-4FCB-B4C0-9BAC9D548DC5}">
      <dsp:nvSpPr>
        <dsp:cNvPr id="0" name=""/>
        <dsp:cNvSpPr/>
      </dsp:nvSpPr>
      <dsp:spPr>
        <a:xfrm rot="5400000">
          <a:off x="4037984" y="124720"/>
          <a:ext cx="1496024" cy="1301541"/>
        </a:xfrm>
        <a:prstGeom prst="hexagon">
          <a:avLst>
            <a:gd name="adj" fmla="val 25000"/>
            <a:gd name="vf" fmla="val 11547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100" b="1" kern="1200" dirty="0"/>
            <a:t>Changing room management</a:t>
          </a:r>
        </a:p>
      </dsp:txBody>
      <dsp:txXfrm rot="-5400000">
        <a:off x="4338048" y="260609"/>
        <a:ext cx="895895" cy="1029764"/>
      </dsp:txXfrm>
    </dsp:sp>
    <dsp:sp modelId="{12CE6E14-011A-44EC-95A5-EB067CCE8B4D}">
      <dsp:nvSpPr>
        <dsp:cNvPr id="0" name=""/>
        <dsp:cNvSpPr/>
      </dsp:nvSpPr>
      <dsp:spPr>
        <a:xfrm rot="5400000">
          <a:off x="3353739" y="1371641"/>
          <a:ext cx="1496024" cy="1301541"/>
        </a:xfrm>
        <a:prstGeom prst="hexagon">
          <a:avLst>
            <a:gd name="adj" fmla="val 25000"/>
            <a:gd name="vf" fmla="val 11547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Inclusive coaching</a:t>
          </a:r>
        </a:p>
      </dsp:txBody>
      <dsp:txXfrm rot="-5400000">
        <a:off x="3653803" y="1507530"/>
        <a:ext cx="895895" cy="1029764"/>
      </dsp:txXfrm>
    </dsp:sp>
    <dsp:sp modelId="{0C35C390-606E-461D-9924-153EF2E8A9F8}">
      <dsp:nvSpPr>
        <dsp:cNvPr id="0" name=""/>
        <dsp:cNvSpPr/>
      </dsp:nvSpPr>
      <dsp:spPr>
        <a:xfrm>
          <a:off x="1776316" y="6648971"/>
          <a:ext cx="1615706" cy="897614"/>
        </a:xfrm>
        <a:prstGeom prst="rect">
          <a:avLst/>
        </a:prstGeom>
        <a:noFill/>
        <a:ln>
          <a:noFill/>
        </a:ln>
        <a:effectLst/>
      </dsp:spPr>
      <dsp:style>
        <a:lnRef idx="0">
          <a:scrgbClr r="0" g="0" b="0"/>
        </a:lnRef>
        <a:fillRef idx="0">
          <a:scrgbClr r="0" g="0" b="0"/>
        </a:fillRef>
        <a:effectRef idx="0">
          <a:scrgbClr r="0" g="0" b="0"/>
        </a:effectRef>
        <a:fontRef idx="minor"/>
      </dsp:style>
    </dsp:sp>
    <dsp:sp modelId="{43886A9C-74BA-4DB9-849C-524AEF020844}">
      <dsp:nvSpPr>
        <dsp:cNvPr id="0" name=""/>
        <dsp:cNvSpPr/>
      </dsp:nvSpPr>
      <dsp:spPr>
        <a:xfrm rot="5400000">
          <a:off x="6874304" y="6196708"/>
          <a:ext cx="1496024" cy="1301541"/>
        </a:xfrm>
        <a:prstGeom prst="hexagon">
          <a:avLst>
            <a:gd name="adj" fmla="val 25000"/>
            <a:gd name="vf" fmla="val 11547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rot="-5400000">
        <a:off x="7174368" y="6332597"/>
        <a:ext cx="895895" cy="10297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D05120-5258-4DF1-A5C9-04A120355276}">
      <dsp:nvSpPr>
        <dsp:cNvPr id="0" name=""/>
        <dsp:cNvSpPr/>
      </dsp:nvSpPr>
      <dsp:spPr>
        <a:xfrm>
          <a:off x="2699" y="12997"/>
          <a:ext cx="2632146" cy="518400"/>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b="1" kern="1200" dirty="0"/>
            <a:t>The Adult</a:t>
          </a:r>
        </a:p>
      </dsp:txBody>
      <dsp:txXfrm>
        <a:off x="2699" y="12997"/>
        <a:ext cx="2632146" cy="518400"/>
      </dsp:txXfrm>
    </dsp:sp>
    <dsp:sp modelId="{175BD18A-7FA2-4DD7-AA42-162E6666E049}">
      <dsp:nvSpPr>
        <dsp:cNvPr id="0" name=""/>
        <dsp:cNvSpPr/>
      </dsp:nvSpPr>
      <dsp:spPr>
        <a:xfrm>
          <a:off x="2699" y="531397"/>
          <a:ext cx="2632146" cy="4280141"/>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kern="1200" dirty="0"/>
            <a:t>Personal Values / Beliefs</a:t>
          </a:r>
        </a:p>
        <a:p>
          <a:pPr marL="171450" lvl="1" indent="-171450" algn="l" defTabSz="800100">
            <a:lnSpc>
              <a:spcPct val="90000"/>
            </a:lnSpc>
            <a:spcBef>
              <a:spcPct val="0"/>
            </a:spcBef>
            <a:spcAft>
              <a:spcPct val="15000"/>
            </a:spcAft>
            <a:buChar char="•"/>
          </a:pPr>
          <a:r>
            <a:rPr lang="en-GB" sz="1800" kern="1200" dirty="0"/>
            <a:t>Belief in safeguarding myths</a:t>
          </a:r>
        </a:p>
        <a:p>
          <a:pPr marL="171450" lvl="1" indent="-171450" algn="l" defTabSz="800100">
            <a:lnSpc>
              <a:spcPct val="90000"/>
            </a:lnSpc>
            <a:spcBef>
              <a:spcPct val="0"/>
            </a:spcBef>
            <a:spcAft>
              <a:spcPct val="15000"/>
            </a:spcAft>
            <a:buChar char="•"/>
          </a:pPr>
          <a:r>
            <a:rPr lang="en-GB" sz="1800" kern="1200" dirty="0"/>
            <a:t>Personal experiences</a:t>
          </a:r>
        </a:p>
        <a:p>
          <a:pPr marL="171450" lvl="1" indent="-171450" algn="l" defTabSz="800100">
            <a:lnSpc>
              <a:spcPct val="90000"/>
            </a:lnSpc>
            <a:spcBef>
              <a:spcPct val="0"/>
            </a:spcBef>
            <a:spcAft>
              <a:spcPct val="15000"/>
            </a:spcAft>
            <a:buChar char="•"/>
          </a:pPr>
          <a:r>
            <a:rPr lang="en-GB" sz="1800" kern="1200" dirty="0"/>
            <a:t>Level of training</a:t>
          </a:r>
        </a:p>
        <a:p>
          <a:pPr marL="171450" lvl="1" indent="-171450" algn="l" defTabSz="800100">
            <a:lnSpc>
              <a:spcPct val="90000"/>
            </a:lnSpc>
            <a:spcBef>
              <a:spcPct val="0"/>
            </a:spcBef>
            <a:spcAft>
              <a:spcPct val="15000"/>
            </a:spcAft>
            <a:buChar char="•"/>
          </a:pPr>
          <a:r>
            <a:rPr lang="en-GB" sz="1800" kern="1200" dirty="0"/>
            <a:t>Knowing the accused</a:t>
          </a:r>
        </a:p>
        <a:p>
          <a:pPr marL="171450" lvl="1" indent="-171450" algn="l" defTabSz="800100">
            <a:lnSpc>
              <a:spcPct val="90000"/>
            </a:lnSpc>
            <a:spcBef>
              <a:spcPct val="0"/>
            </a:spcBef>
            <a:spcAft>
              <a:spcPct val="15000"/>
            </a:spcAft>
            <a:buChar char="•"/>
          </a:pPr>
          <a:r>
            <a:rPr lang="en-GB" sz="1800" kern="1200" dirty="0"/>
            <a:t>Lack of reflection</a:t>
          </a:r>
        </a:p>
        <a:p>
          <a:pPr marL="171450" lvl="1" indent="-171450" algn="l" defTabSz="800100">
            <a:lnSpc>
              <a:spcPct val="90000"/>
            </a:lnSpc>
            <a:spcBef>
              <a:spcPct val="0"/>
            </a:spcBef>
            <a:spcAft>
              <a:spcPct val="15000"/>
            </a:spcAft>
            <a:buChar char="•"/>
          </a:pPr>
          <a:r>
            <a:rPr lang="en-GB" sz="1800" kern="1200" dirty="0"/>
            <a:t>Disbelief</a:t>
          </a:r>
        </a:p>
        <a:p>
          <a:pPr marL="171450" lvl="1" indent="-171450" algn="l" defTabSz="800100">
            <a:lnSpc>
              <a:spcPct val="90000"/>
            </a:lnSpc>
            <a:spcBef>
              <a:spcPct val="0"/>
            </a:spcBef>
            <a:spcAft>
              <a:spcPct val="15000"/>
            </a:spcAft>
            <a:buChar char="•"/>
          </a:pPr>
          <a:r>
            <a:rPr lang="en-GB" sz="1800" kern="1200" dirty="0"/>
            <a:t>Fear</a:t>
          </a:r>
        </a:p>
        <a:p>
          <a:pPr marL="171450" lvl="1" indent="-171450" algn="l" defTabSz="800100">
            <a:lnSpc>
              <a:spcPct val="90000"/>
            </a:lnSpc>
            <a:spcBef>
              <a:spcPct val="0"/>
            </a:spcBef>
            <a:spcAft>
              <a:spcPct val="15000"/>
            </a:spcAft>
            <a:buChar char="•"/>
          </a:pPr>
          <a:r>
            <a:rPr lang="en-GB" sz="1800" kern="1200" dirty="0"/>
            <a:t>Not wanting to get involved</a:t>
          </a:r>
        </a:p>
        <a:p>
          <a:pPr marL="171450" lvl="1" indent="-171450" algn="l" defTabSz="800100">
            <a:lnSpc>
              <a:spcPct val="90000"/>
            </a:lnSpc>
            <a:spcBef>
              <a:spcPct val="0"/>
            </a:spcBef>
            <a:spcAft>
              <a:spcPct val="15000"/>
            </a:spcAft>
            <a:buChar char="•"/>
          </a:pPr>
          <a:r>
            <a:rPr lang="en-GB" sz="1800" kern="1200" dirty="0"/>
            <a:t>Position in organisation and interpretation of this</a:t>
          </a:r>
        </a:p>
      </dsp:txBody>
      <dsp:txXfrm>
        <a:off x="2699" y="531397"/>
        <a:ext cx="2632146" cy="4280141"/>
      </dsp:txXfrm>
    </dsp:sp>
    <dsp:sp modelId="{59B79190-9416-4E2B-92C7-DB73827BF83A}">
      <dsp:nvSpPr>
        <dsp:cNvPr id="0" name=""/>
        <dsp:cNvSpPr/>
      </dsp:nvSpPr>
      <dsp:spPr>
        <a:xfrm>
          <a:off x="3003346" y="12997"/>
          <a:ext cx="2632146" cy="518400"/>
        </a:xfrm>
        <a:prstGeom prst="rect">
          <a:avLst/>
        </a:prstGeom>
        <a:solidFill>
          <a:schemeClr val="accent4">
            <a:hueOff val="7392357"/>
            <a:satOff val="-31696"/>
            <a:lumOff val="-7353"/>
            <a:alphaOff val="0"/>
          </a:schemeClr>
        </a:solidFill>
        <a:ln w="25400" cap="flat" cmpd="sng" algn="ctr">
          <a:solidFill>
            <a:schemeClr val="accent4">
              <a:hueOff val="7392357"/>
              <a:satOff val="-31696"/>
              <a:lumOff val="-735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b="1" kern="1200" dirty="0"/>
            <a:t>The Child</a:t>
          </a:r>
        </a:p>
      </dsp:txBody>
      <dsp:txXfrm>
        <a:off x="3003346" y="12997"/>
        <a:ext cx="2632146" cy="518400"/>
      </dsp:txXfrm>
    </dsp:sp>
    <dsp:sp modelId="{F171A86A-9290-4A39-8CEA-63C91F7D63C5}">
      <dsp:nvSpPr>
        <dsp:cNvPr id="0" name=""/>
        <dsp:cNvSpPr/>
      </dsp:nvSpPr>
      <dsp:spPr>
        <a:xfrm>
          <a:off x="3003346" y="531397"/>
          <a:ext cx="2632146" cy="4280141"/>
        </a:xfrm>
        <a:prstGeom prst="rect">
          <a:avLst/>
        </a:prstGeom>
        <a:solidFill>
          <a:schemeClr val="accent4">
            <a:tint val="40000"/>
            <a:alpha val="90000"/>
            <a:hueOff val="7546327"/>
            <a:satOff val="-41131"/>
            <a:lumOff val="-3055"/>
            <a:alphaOff val="0"/>
          </a:schemeClr>
        </a:solidFill>
        <a:ln w="25400" cap="flat" cmpd="sng" algn="ctr">
          <a:solidFill>
            <a:schemeClr val="accent4">
              <a:tint val="40000"/>
              <a:alpha val="90000"/>
              <a:hueOff val="7546327"/>
              <a:satOff val="-41131"/>
              <a:lumOff val="-305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kern="1200" dirty="0"/>
            <a:t>Beliefs about child and/or their family</a:t>
          </a:r>
        </a:p>
        <a:p>
          <a:pPr marL="171450" lvl="1" indent="-171450" algn="l" defTabSz="800100">
            <a:lnSpc>
              <a:spcPct val="90000"/>
            </a:lnSpc>
            <a:spcBef>
              <a:spcPct val="0"/>
            </a:spcBef>
            <a:spcAft>
              <a:spcPct val="15000"/>
            </a:spcAft>
            <a:buChar char="•"/>
          </a:pPr>
          <a:r>
            <a:rPr lang="en-GB" sz="1800" kern="1200" dirty="0"/>
            <a:t>Child comes with a label</a:t>
          </a:r>
        </a:p>
        <a:p>
          <a:pPr marL="171450" lvl="1" indent="-171450" algn="l" defTabSz="800100">
            <a:lnSpc>
              <a:spcPct val="90000"/>
            </a:lnSpc>
            <a:spcBef>
              <a:spcPct val="0"/>
            </a:spcBef>
            <a:spcAft>
              <a:spcPct val="15000"/>
            </a:spcAft>
            <a:buChar char="•"/>
          </a:pPr>
          <a:r>
            <a:rPr lang="en-GB" sz="1800" kern="1200" dirty="0"/>
            <a:t>Same child over and over (become desensitized)</a:t>
          </a:r>
        </a:p>
        <a:p>
          <a:pPr marL="171450" lvl="1" indent="-171450" algn="l" defTabSz="800100">
            <a:lnSpc>
              <a:spcPct val="90000"/>
            </a:lnSpc>
            <a:spcBef>
              <a:spcPct val="0"/>
            </a:spcBef>
            <a:spcAft>
              <a:spcPct val="15000"/>
            </a:spcAft>
            <a:buChar char="•"/>
          </a:pPr>
          <a:r>
            <a:rPr lang="en-GB" sz="1800" kern="1200" dirty="0"/>
            <a:t>Child demonstrates behaviour rather than verbal disclosure</a:t>
          </a:r>
        </a:p>
        <a:p>
          <a:pPr marL="171450" lvl="1" indent="-171450" algn="l" defTabSz="800100">
            <a:lnSpc>
              <a:spcPct val="90000"/>
            </a:lnSpc>
            <a:spcBef>
              <a:spcPct val="0"/>
            </a:spcBef>
            <a:spcAft>
              <a:spcPct val="15000"/>
            </a:spcAft>
            <a:buChar char="•"/>
          </a:pPr>
          <a:r>
            <a:rPr lang="en-GB" sz="1800" kern="1200" dirty="0"/>
            <a:t>Language used by the child is unclear</a:t>
          </a:r>
        </a:p>
        <a:p>
          <a:pPr marL="171450" lvl="1" indent="-171450" algn="l" defTabSz="800100">
            <a:lnSpc>
              <a:spcPct val="90000"/>
            </a:lnSpc>
            <a:spcBef>
              <a:spcPct val="0"/>
            </a:spcBef>
            <a:spcAft>
              <a:spcPct val="15000"/>
            </a:spcAft>
            <a:buChar char="•"/>
          </a:pPr>
          <a:r>
            <a:rPr lang="en-GB" sz="1800" kern="1200" dirty="0"/>
            <a:t>Challenging family / Good family</a:t>
          </a:r>
        </a:p>
      </dsp:txBody>
      <dsp:txXfrm>
        <a:off x="3003346" y="531397"/>
        <a:ext cx="2632146" cy="4280141"/>
      </dsp:txXfrm>
    </dsp:sp>
    <dsp:sp modelId="{F4B6D9B2-5FAE-45B7-B982-A736A4D4B974}">
      <dsp:nvSpPr>
        <dsp:cNvPr id="0" name=""/>
        <dsp:cNvSpPr/>
      </dsp:nvSpPr>
      <dsp:spPr>
        <a:xfrm>
          <a:off x="6003993" y="12997"/>
          <a:ext cx="2632146" cy="518400"/>
        </a:xfrm>
        <a:prstGeom prst="rect">
          <a:avLst/>
        </a:prstGeom>
        <a:solidFill>
          <a:schemeClr val="accent4">
            <a:hueOff val="14784714"/>
            <a:satOff val="-63393"/>
            <a:lumOff val="-14706"/>
            <a:alphaOff val="0"/>
          </a:schemeClr>
        </a:solidFill>
        <a:ln w="25400" cap="flat" cmpd="sng" algn="ctr">
          <a:solidFill>
            <a:schemeClr val="accent4">
              <a:hueOff val="14784714"/>
              <a:satOff val="-63393"/>
              <a:lumOff val="-1470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b="1" kern="1200" dirty="0"/>
            <a:t>The Environment</a:t>
          </a:r>
        </a:p>
      </dsp:txBody>
      <dsp:txXfrm>
        <a:off x="6003993" y="12997"/>
        <a:ext cx="2632146" cy="518400"/>
      </dsp:txXfrm>
    </dsp:sp>
    <dsp:sp modelId="{70F75F5E-47E8-447C-969D-8BA70D04217E}">
      <dsp:nvSpPr>
        <dsp:cNvPr id="0" name=""/>
        <dsp:cNvSpPr/>
      </dsp:nvSpPr>
      <dsp:spPr>
        <a:xfrm>
          <a:off x="6003993" y="531397"/>
          <a:ext cx="2632146" cy="4280141"/>
        </a:xfrm>
        <a:prstGeom prst="rect">
          <a:avLst/>
        </a:prstGeom>
        <a:solidFill>
          <a:schemeClr val="accent4">
            <a:tint val="40000"/>
            <a:alpha val="90000"/>
            <a:hueOff val="15092654"/>
            <a:satOff val="-82263"/>
            <a:lumOff val="-6111"/>
            <a:alphaOff val="0"/>
          </a:schemeClr>
        </a:solidFill>
        <a:ln w="25400" cap="flat" cmpd="sng" algn="ctr">
          <a:solidFill>
            <a:schemeClr val="accent4">
              <a:tint val="40000"/>
              <a:alpha val="90000"/>
              <a:hueOff val="15092654"/>
              <a:satOff val="-82263"/>
              <a:lumOff val="-611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kern="1200" dirty="0"/>
            <a:t>Lack of private/quiet space</a:t>
          </a:r>
        </a:p>
        <a:p>
          <a:pPr marL="171450" lvl="1" indent="-171450" algn="l" defTabSz="800100">
            <a:lnSpc>
              <a:spcPct val="90000"/>
            </a:lnSpc>
            <a:spcBef>
              <a:spcPct val="0"/>
            </a:spcBef>
            <a:spcAft>
              <a:spcPct val="15000"/>
            </a:spcAft>
            <a:buChar char="•"/>
          </a:pPr>
          <a:r>
            <a:rPr lang="en-GB" sz="1800" kern="1200" dirty="0"/>
            <a:t>Adult’s are too busy / no time to listen</a:t>
          </a:r>
        </a:p>
        <a:p>
          <a:pPr marL="171450" lvl="1" indent="-171450" algn="l" defTabSz="800100">
            <a:lnSpc>
              <a:spcPct val="90000"/>
            </a:lnSpc>
            <a:spcBef>
              <a:spcPct val="0"/>
            </a:spcBef>
            <a:spcAft>
              <a:spcPct val="15000"/>
            </a:spcAft>
            <a:buChar char="•"/>
          </a:pPr>
          <a:r>
            <a:rPr lang="en-GB" sz="1800" kern="1200" dirty="0"/>
            <a:t>Lack of appropriate procedures</a:t>
          </a:r>
        </a:p>
        <a:p>
          <a:pPr marL="171450" lvl="1" indent="-171450" algn="l" defTabSz="800100">
            <a:lnSpc>
              <a:spcPct val="90000"/>
            </a:lnSpc>
            <a:spcBef>
              <a:spcPct val="0"/>
            </a:spcBef>
            <a:spcAft>
              <a:spcPct val="15000"/>
            </a:spcAft>
            <a:buChar char="•"/>
          </a:pPr>
          <a:r>
            <a:rPr lang="en-GB" sz="1800" kern="1200" dirty="0"/>
            <a:t>Influence of partner organisations (e.g. funders, SGB, venue owners etc)</a:t>
          </a:r>
        </a:p>
        <a:p>
          <a:pPr marL="171450" lvl="1" indent="-171450" algn="l" defTabSz="800100">
            <a:lnSpc>
              <a:spcPct val="90000"/>
            </a:lnSpc>
            <a:spcBef>
              <a:spcPct val="0"/>
            </a:spcBef>
            <a:spcAft>
              <a:spcPct val="15000"/>
            </a:spcAft>
            <a:buChar char="•"/>
          </a:pPr>
          <a:r>
            <a:rPr lang="en-GB" sz="1800" kern="1200" dirty="0"/>
            <a:t>Media influence</a:t>
          </a:r>
        </a:p>
        <a:p>
          <a:pPr marL="171450" lvl="1" indent="-171450" algn="l" defTabSz="800100">
            <a:lnSpc>
              <a:spcPct val="90000"/>
            </a:lnSpc>
            <a:spcBef>
              <a:spcPct val="0"/>
            </a:spcBef>
            <a:spcAft>
              <a:spcPct val="15000"/>
            </a:spcAft>
            <a:buChar char="•"/>
          </a:pPr>
          <a:r>
            <a:rPr lang="en-GB" sz="1800" kern="1200" dirty="0"/>
            <a:t>YP have limited access to reporting opportunities (e.g. CPO not in club regularly)</a:t>
          </a:r>
        </a:p>
      </dsp:txBody>
      <dsp:txXfrm>
        <a:off x="6003993" y="531397"/>
        <a:ext cx="2632146" cy="42801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6FD0E3-6179-460E-AA46-90AD02554E7C}">
      <dsp:nvSpPr>
        <dsp:cNvPr id="0" name=""/>
        <dsp:cNvSpPr/>
      </dsp:nvSpPr>
      <dsp:spPr>
        <a:xfrm rot="5400000">
          <a:off x="391179" y="328898"/>
          <a:ext cx="1712580" cy="1198806"/>
        </a:xfrm>
        <a:prstGeom prst="chevron">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GB" sz="2100" b="1" kern="1200" dirty="0"/>
            <a:t>Respond</a:t>
          </a:r>
        </a:p>
      </dsp:txBody>
      <dsp:txXfrm rot="-5400000">
        <a:off x="648066" y="671414"/>
        <a:ext cx="1198806" cy="513774"/>
      </dsp:txXfrm>
    </dsp:sp>
    <dsp:sp modelId="{9DEEC47C-95B0-49EA-9BDE-BF282FE09F2C}">
      <dsp:nvSpPr>
        <dsp:cNvPr id="0" name=""/>
        <dsp:cNvSpPr/>
      </dsp:nvSpPr>
      <dsp:spPr>
        <a:xfrm rot="5400000">
          <a:off x="4463427" y="-2436615"/>
          <a:ext cx="1113177" cy="6274436"/>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GB" sz="1500" b="1" kern="1200" dirty="0"/>
            <a:t>Respond</a:t>
          </a:r>
          <a:r>
            <a:rPr lang="en-GB" sz="1500" kern="1200" dirty="0"/>
            <a:t> calmly</a:t>
          </a:r>
        </a:p>
        <a:p>
          <a:pPr marL="114300" lvl="1" indent="-114300" algn="l" defTabSz="666750">
            <a:lnSpc>
              <a:spcPct val="90000"/>
            </a:lnSpc>
            <a:spcBef>
              <a:spcPct val="0"/>
            </a:spcBef>
            <a:spcAft>
              <a:spcPct val="15000"/>
            </a:spcAft>
            <a:buChar char="•"/>
          </a:pPr>
          <a:r>
            <a:rPr lang="en-GB" sz="1500" kern="1200" dirty="0"/>
            <a:t>Reassure the person they have done the right thing in asking for help</a:t>
          </a:r>
        </a:p>
        <a:p>
          <a:pPr marL="114300" lvl="1" indent="-114300" algn="l" defTabSz="666750">
            <a:lnSpc>
              <a:spcPct val="90000"/>
            </a:lnSpc>
            <a:spcBef>
              <a:spcPct val="0"/>
            </a:spcBef>
            <a:spcAft>
              <a:spcPct val="15000"/>
            </a:spcAft>
            <a:buChar char="•"/>
          </a:pPr>
          <a:r>
            <a:rPr lang="en-GB" sz="1500" kern="1200" dirty="0"/>
            <a:t>Don’t make promises you can’t keep</a:t>
          </a:r>
        </a:p>
        <a:p>
          <a:pPr marL="114300" lvl="1" indent="-114300" algn="l" defTabSz="666750">
            <a:lnSpc>
              <a:spcPct val="90000"/>
            </a:lnSpc>
            <a:spcBef>
              <a:spcPct val="0"/>
            </a:spcBef>
            <a:spcAft>
              <a:spcPct val="15000"/>
            </a:spcAft>
            <a:buChar char="•"/>
          </a:pPr>
          <a:r>
            <a:rPr lang="en-GB" sz="1500" kern="1200" dirty="0"/>
            <a:t>Take action to ensure the immediate safety of the child if required</a:t>
          </a:r>
        </a:p>
      </dsp:txBody>
      <dsp:txXfrm rot="-5400000">
        <a:off x="1882798" y="198355"/>
        <a:ext cx="6220095" cy="1004495"/>
      </dsp:txXfrm>
    </dsp:sp>
    <dsp:sp modelId="{F99EC23D-F86E-48E2-ADB7-DBD9FFEE7F02}">
      <dsp:nvSpPr>
        <dsp:cNvPr id="0" name=""/>
        <dsp:cNvSpPr/>
      </dsp:nvSpPr>
      <dsp:spPr>
        <a:xfrm rot="5400000">
          <a:off x="391179" y="1769051"/>
          <a:ext cx="1712580" cy="1198806"/>
        </a:xfrm>
        <a:prstGeom prst="chevron">
          <a:avLst/>
        </a:prstGeom>
        <a:gradFill rotWithShape="0">
          <a:gsLst>
            <a:gs pos="0">
              <a:schemeClr val="accent4">
                <a:hueOff val="7392357"/>
                <a:satOff val="-31696"/>
                <a:lumOff val="-7353"/>
                <a:alphaOff val="0"/>
                <a:tint val="50000"/>
                <a:satMod val="300000"/>
              </a:schemeClr>
            </a:gs>
            <a:gs pos="35000">
              <a:schemeClr val="accent4">
                <a:hueOff val="7392357"/>
                <a:satOff val="-31696"/>
                <a:lumOff val="-7353"/>
                <a:alphaOff val="0"/>
                <a:tint val="37000"/>
                <a:satMod val="300000"/>
              </a:schemeClr>
            </a:gs>
            <a:gs pos="100000">
              <a:schemeClr val="accent4">
                <a:hueOff val="7392357"/>
                <a:satOff val="-31696"/>
                <a:lumOff val="-7353"/>
                <a:alphaOff val="0"/>
                <a:tint val="15000"/>
                <a:satMod val="350000"/>
              </a:schemeClr>
            </a:gs>
          </a:gsLst>
          <a:lin ang="16200000" scaled="1"/>
        </a:gradFill>
        <a:ln w="9525" cap="flat" cmpd="sng" algn="ctr">
          <a:solidFill>
            <a:schemeClr val="accent4">
              <a:hueOff val="7392357"/>
              <a:satOff val="-31696"/>
              <a:lumOff val="-7353"/>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GB" sz="2100" b="1" kern="1200" dirty="0"/>
            <a:t>Report</a:t>
          </a:r>
        </a:p>
      </dsp:txBody>
      <dsp:txXfrm rot="-5400000">
        <a:off x="648066" y="2111567"/>
        <a:ext cx="1198806" cy="513774"/>
      </dsp:txXfrm>
    </dsp:sp>
    <dsp:sp modelId="{6B573F58-7304-4423-8DFB-2F5C8FBA7CE7}">
      <dsp:nvSpPr>
        <dsp:cNvPr id="0" name=""/>
        <dsp:cNvSpPr/>
      </dsp:nvSpPr>
      <dsp:spPr>
        <a:xfrm rot="5400000">
          <a:off x="4729669" y="-1331135"/>
          <a:ext cx="1113177" cy="6815395"/>
        </a:xfrm>
        <a:prstGeom prst="round2SameRect">
          <a:avLst/>
        </a:prstGeom>
        <a:solidFill>
          <a:schemeClr val="lt1">
            <a:alpha val="90000"/>
            <a:hueOff val="0"/>
            <a:satOff val="0"/>
            <a:lumOff val="0"/>
            <a:alphaOff val="0"/>
          </a:schemeClr>
        </a:solidFill>
        <a:ln w="9525" cap="flat" cmpd="sng" algn="ctr">
          <a:solidFill>
            <a:schemeClr val="accent4">
              <a:hueOff val="7392357"/>
              <a:satOff val="-31696"/>
              <a:lumOff val="-735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GB" sz="1500" b="1" kern="1200" dirty="0"/>
            <a:t>Report</a:t>
          </a:r>
          <a:r>
            <a:rPr lang="en-GB" sz="1500" kern="1200" dirty="0"/>
            <a:t> to nominated safeguarding officer / statutory agencies </a:t>
          </a:r>
        </a:p>
        <a:p>
          <a:pPr marL="114300" lvl="1" indent="-114300" algn="l" defTabSz="666750">
            <a:lnSpc>
              <a:spcPct val="90000"/>
            </a:lnSpc>
            <a:spcBef>
              <a:spcPct val="0"/>
            </a:spcBef>
            <a:spcAft>
              <a:spcPct val="15000"/>
            </a:spcAft>
            <a:buChar char="•"/>
          </a:pPr>
          <a:r>
            <a:rPr lang="en-GB" sz="1500" kern="1200" dirty="0"/>
            <a:t>Follow guidelines and protocols</a:t>
          </a:r>
        </a:p>
        <a:p>
          <a:pPr marL="114300" lvl="1" indent="-114300" algn="l" defTabSz="666750">
            <a:lnSpc>
              <a:spcPct val="90000"/>
            </a:lnSpc>
            <a:spcBef>
              <a:spcPct val="0"/>
            </a:spcBef>
            <a:spcAft>
              <a:spcPct val="15000"/>
            </a:spcAft>
            <a:buChar char="•"/>
          </a:pPr>
          <a:r>
            <a:rPr lang="en-GB" sz="1500" kern="1200" dirty="0"/>
            <a:t>Share information appropriately</a:t>
          </a:r>
        </a:p>
      </dsp:txBody>
      <dsp:txXfrm rot="-5400000">
        <a:off x="1878561" y="1574314"/>
        <a:ext cx="6761054" cy="1004495"/>
      </dsp:txXfrm>
    </dsp:sp>
    <dsp:sp modelId="{9411BCEE-3F19-4C90-BF53-A2A6674F7BB0}">
      <dsp:nvSpPr>
        <dsp:cNvPr id="0" name=""/>
        <dsp:cNvSpPr/>
      </dsp:nvSpPr>
      <dsp:spPr>
        <a:xfrm rot="5400000">
          <a:off x="391179" y="3281217"/>
          <a:ext cx="1712580" cy="1198806"/>
        </a:xfrm>
        <a:prstGeom prst="chevron">
          <a:avLst/>
        </a:prstGeom>
        <a:gradFill rotWithShape="0">
          <a:gsLst>
            <a:gs pos="0">
              <a:schemeClr val="accent4">
                <a:hueOff val="14784714"/>
                <a:satOff val="-63393"/>
                <a:lumOff val="-14706"/>
                <a:alphaOff val="0"/>
                <a:tint val="50000"/>
                <a:satMod val="300000"/>
              </a:schemeClr>
            </a:gs>
            <a:gs pos="35000">
              <a:schemeClr val="accent4">
                <a:hueOff val="14784714"/>
                <a:satOff val="-63393"/>
                <a:lumOff val="-14706"/>
                <a:alphaOff val="0"/>
                <a:tint val="37000"/>
                <a:satMod val="300000"/>
              </a:schemeClr>
            </a:gs>
            <a:gs pos="100000">
              <a:schemeClr val="accent4">
                <a:hueOff val="14784714"/>
                <a:satOff val="-63393"/>
                <a:lumOff val="-14706"/>
                <a:alphaOff val="0"/>
                <a:tint val="15000"/>
                <a:satMod val="350000"/>
              </a:schemeClr>
            </a:gs>
          </a:gsLst>
          <a:lin ang="16200000" scaled="1"/>
        </a:gradFill>
        <a:ln w="9525" cap="flat" cmpd="sng" algn="ctr">
          <a:solidFill>
            <a:schemeClr val="accent4">
              <a:hueOff val="14784714"/>
              <a:satOff val="-63393"/>
              <a:lumOff val="-14706"/>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GB" sz="2100" b="1" kern="1200" dirty="0"/>
            <a:t>Record</a:t>
          </a:r>
        </a:p>
      </dsp:txBody>
      <dsp:txXfrm rot="-5400000">
        <a:off x="648066" y="3623733"/>
        <a:ext cx="1198806" cy="513774"/>
      </dsp:txXfrm>
    </dsp:sp>
    <dsp:sp modelId="{D7D6311E-7B8E-4ACD-B6ED-8F3BB9DB8FFA}">
      <dsp:nvSpPr>
        <dsp:cNvPr id="0" name=""/>
        <dsp:cNvSpPr/>
      </dsp:nvSpPr>
      <dsp:spPr>
        <a:xfrm rot="5400000">
          <a:off x="4729669" y="175734"/>
          <a:ext cx="1113177" cy="6840750"/>
        </a:xfrm>
        <a:prstGeom prst="round2SameRect">
          <a:avLst/>
        </a:prstGeom>
        <a:solidFill>
          <a:schemeClr val="lt1">
            <a:alpha val="90000"/>
            <a:hueOff val="0"/>
            <a:satOff val="0"/>
            <a:lumOff val="0"/>
            <a:alphaOff val="0"/>
          </a:schemeClr>
        </a:solidFill>
        <a:ln w="9525" cap="flat" cmpd="sng" algn="ctr">
          <a:solidFill>
            <a:schemeClr val="accent4">
              <a:hueOff val="14784714"/>
              <a:satOff val="-63393"/>
              <a:lumOff val="-1470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GB" sz="1500" b="1" kern="1200" dirty="0"/>
            <a:t>Record</a:t>
          </a:r>
          <a:r>
            <a:rPr lang="en-GB" sz="1500" kern="1200" dirty="0"/>
            <a:t> and date information gathered</a:t>
          </a:r>
        </a:p>
        <a:p>
          <a:pPr marL="114300" lvl="1" indent="-114300" algn="l" defTabSz="666750">
            <a:lnSpc>
              <a:spcPct val="90000"/>
            </a:lnSpc>
            <a:spcBef>
              <a:spcPct val="0"/>
            </a:spcBef>
            <a:spcAft>
              <a:spcPct val="15000"/>
            </a:spcAft>
            <a:buChar char="•"/>
          </a:pPr>
          <a:r>
            <a:rPr lang="en-GB" sz="1500" kern="1200" dirty="0"/>
            <a:t>Share information and cooperate with statutory agencies as appropriate</a:t>
          </a:r>
        </a:p>
        <a:p>
          <a:pPr marL="114300" lvl="1" indent="-114300" algn="l" defTabSz="666750">
            <a:lnSpc>
              <a:spcPct val="90000"/>
            </a:lnSpc>
            <a:spcBef>
              <a:spcPct val="0"/>
            </a:spcBef>
            <a:spcAft>
              <a:spcPct val="15000"/>
            </a:spcAft>
            <a:buChar char="•"/>
          </a:pPr>
          <a:r>
            <a:rPr lang="en-GB" sz="1500" kern="1200" dirty="0"/>
            <a:t>Support the child or young person</a:t>
          </a:r>
        </a:p>
      </dsp:txBody>
      <dsp:txXfrm rot="-5400000">
        <a:off x="1865883" y="3093862"/>
        <a:ext cx="6786409" cy="100449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9F2C79-B801-4B87-B7BA-E6116E17AB53}">
      <dsp:nvSpPr>
        <dsp:cNvPr id="0" name=""/>
        <dsp:cNvSpPr/>
      </dsp:nvSpPr>
      <dsp:spPr>
        <a:xfrm>
          <a:off x="1810717" y="621570"/>
          <a:ext cx="130023" cy="569628"/>
        </a:xfrm>
        <a:custGeom>
          <a:avLst/>
          <a:gdLst/>
          <a:ahLst/>
          <a:cxnLst/>
          <a:rect l="0" t="0" r="0" b="0"/>
          <a:pathLst>
            <a:path>
              <a:moveTo>
                <a:pt x="0" y="0"/>
              </a:moveTo>
              <a:lnTo>
                <a:pt x="0" y="569628"/>
              </a:lnTo>
              <a:lnTo>
                <a:pt x="130023" y="569628"/>
              </a:lnTo>
            </a:path>
          </a:pathLst>
        </a:custGeom>
        <a:noFill/>
        <a:ln w="22225"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4B72E8DE-D768-4407-9A71-0CDED40BA90B}">
      <dsp:nvSpPr>
        <dsp:cNvPr id="0" name=""/>
        <dsp:cNvSpPr/>
      </dsp:nvSpPr>
      <dsp:spPr>
        <a:xfrm>
          <a:off x="1709509" y="621570"/>
          <a:ext cx="101208" cy="309010"/>
        </a:xfrm>
        <a:custGeom>
          <a:avLst/>
          <a:gdLst/>
          <a:ahLst/>
          <a:cxnLst/>
          <a:rect l="0" t="0" r="0" b="0"/>
          <a:pathLst>
            <a:path>
              <a:moveTo>
                <a:pt x="101208" y="0"/>
              </a:moveTo>
              <a:lnTo>
                <a:pt x="101208" y="309010"/>
              </a:lnTo>
              <a:lnTo>
                <a:pt x="0" y="309010"/>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68559EDD-F15E-4B8A-B2EA-9A1070320D4E}">
      <dsp:nvSpPr>
        <dsp:cNvPr id="0" name=""/>
        <dsp:cNvSpPr/>
      </dsp:nvSpPr>
      <dsp:spPr>
        <a:xfrm>
          <a:off x="2968548" y="4138404"/>
          <a:ext cx="185748" cy="569628"/>
        </a:xfrm>
        <a:custGeom>
          <a:avLst/>
          <a:gdLst/>
          <a:ahLst/>
          <a:cxnLst/>
          <a:rect l="0" t="0" r="0" b="0"/>
          <a:pathLst>
            <a:path>
              <a:moveTo>
                <a:pt x="0" y="0"/>
              </a:moveTo>
              <a:lnTo>
                <a:pt x="0" y="569628"/>
              </a:lnTo>
              <a:lnTo>
                <a:pt x="185748" y="569628"/>
              </a:lnTo>
            </a:path>
          </a:pathLst>
        </a:custGeom>
        <a:noFill/>
        <a:ln w="22225"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A8660C0C-C985-428E-BC20-AFF0EEF8BFC7}">
      <dsp:nvSpPr>
        <dsp:cNvPr id="0" name=""/>
        <dsp:cNvSpPr/>
      </dsp:nvSpPr>
      <dsp:spPr>
        <a:xfrm>
          <a:off x="2873420" y="3275845"/>
          <a:ext cx="590456" cy="243398"/>
        </a:xfrm>
        <a:custGeom>
          <a:avLst/>
          <a:gdLst/>
          <a:ahLst/>
          <a:cxnLst/>
          <a:rect l="0" t="0" r="0" b="0"/>
          <a:pathLst>
            <a:path>
              <a:moveTo>
                <a:pt x="0" y="0"/>
              </a:moveTo>
              <a:lnTo>
                <a:pt x="0" y="113374"/>
              </a:lnTo>
              <a:lnTo>
                <a:pt x="590456" y="113374"/>
              </a:lnTo>
              <a:lnTo>
                <a:pt x="590456" y="243398"/>
              </a:lnTo>
            </a:path>
          </a:pathLst>
        </a:custGeom>
        <a:noFill/>
        <a:ln w="22225"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2FB19EED-2192-4C02-865A-5E8730E84B13}">
      <dsp:nvSpPr>
        <dsp:cNvPr id="0" name=""/>
        <dsp:cNvSpPr/>
      </dsp:nvSpPr>
      <dsp:spPr>
        <a:xfrm>
          <a:off x="1470178" y="4138404"/>
          <a:ext cx="185748" cy="569628"/>
        </a:xfrm>
        <a:custGeom>
          <a:avLst/>
          <a:gdLst/>
          <a:ahLst/>
          <a:cxnLst/>
          <a:rect l="0" t="0" r="0" b="0"/>
          <a:pathLst>
            <a:path>
              <a:moveTo>
                <a:pt x="0" y="0"/>
              </a:moveTo>
              <a:lnTo>
                <a:pt x="0" y="569628"/>
              </a:lnTo>
              <a:lnTo>
                <a:pt x="185748" y="569628"/>
              </a:lnTo>
            </a:path>
          </a:pathLst>
        </a:custGeom>
        <a:noFill/>
        <a:ln w="22225"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AB5833C0-9C8D-47AA-ACA2-FBF46A752DA9}">
      <dsp:nvSpPr>
        <dsp:cNvPr id="0" name=""/>
        <dsp:cNvSpPr/>
      </dsp:nvSpPr>
      <dsp:spPr>
        <a:xfrm>
          <a:off x="1965507" y="3275845"/>
          <a:ext cx="907912" cy="243398"/>
        </a:xfrm>
        <a:custGeom>
          <a:avLst/>
          <a:gdLst/>
          <a:ahLst/>
          <a:cxnLst/>
          <a:rect l="0" t="0" r="0" b="0"/>
          <a:pathLst>
            <a:path>
              <a:moveTo>
                <a:pt x="907912" y="0"/>
              </a:moveTo>
              <a:lnTo>
                <a:pt x="907912" y="113374"/>
              </a:lnTo>
              <a:lnTo>
                <a:pt x="0" y="113374"/>
              </a:lnTo>
              <a:lnTo>
                <a:pt x="0" y="243398"/>
              </a:lnTo>
            </a:path>
          </a:pathLst>
        </a:custGeom>
        <a:noFill/>
        <a:ln w="22225"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56A670BF-8293-41EF-B98D-A9BE6F8E7463}">
      <dsp:nvSpPr>
        <dsp:cNvPr id="0" name=""/>
        <dsp:cNvSpPr/>
      </dsp:nvSpPr>
      <dsp:spPr>
        <a:xfrm>
          <a:off x="2714692" y="2379987"/>
          <a:ext cx="158728" cy="276696"/>
        </a:xfrm>
        <a:custGeom>
          <a:avLst/>
          <a:gdLst/>
          <a:ahLst/>
          <a:cxnLst/>
          <a:rect l="0" t="0" r="0" b="0"/>
          <a:pathLst>
            <a:path>
              <a:moveTo>
                <a:pt x="0" y="0"/>
              </a:moveTo>
              <a:lnTo>
                <a:pt x="0" y="146673"/>
              </a:lnTo>
              <a:lnTo>
                <a:pt x="158728" y="146673"/>
              </a:lnTo>
              <a:lnTo>
                <a:pt x="158728" y="276696"/>
              </a:lnTo>
            </a:path>
          </a:pathLst>
        </a:custGeom>
        <a:noFill/>
        <a:ln w="22225"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4AA39846-82D1-462A-B69B-F8CB7A8A1C6A}">
      <dsp:nvSpPr>
        <dsp:cNvPr id="0" name=""/>
        <dsp:cNvSpPr/>
      </dsp:nvSpPr>
      <dsp:spPr>
        <a:xfrm>
          <a:off x="1810717" y="621570"/>
          <a:ext cx="903975" cy="1139256"/>
        </a:xfrm>
        <a:custGeom>
          <a:avLst/>
          <a:gdLst/>
          <a:ahLst/>
          <a:cxnLst/>
          <a:rect l="0" t="0" r="0" b="0"/>
          <a:pathLst>
            <a:path>
              <a:moveTo>
                <a:pt x="0" y="0"/>
              </a:moveTo>
              <a:lnTo>
                <a:pt x="0" y="1009232"/>
              </a:lnTo>
              <a:lnTo>
                <a:pt x="903975" y="1009232"/>
              </a:lnTo>
              <a:lnTo>
                <a:pt x="903975" y="1139256"/>
              </a:lnTo>
            </a:path>
          </a:pathLst>
        </a:custGeom>
        <a:noFill/>
        <a:ln w="22225"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EDD98032-77DB-4E0B-90E1-7C369FC8692F}">
      <dsp:nvSpPr>
        <dsp:cNvPr id="0" name=""/>
        <dsp:cNvSpPr/>
      </dsp:nvSpPr>
      <dsp:spPr>
        <a:xfrm>
          <a:off x="411413" y="2379987"/>
          <a:ext cx="185748" cy="569628"/>
        </a:xfrm>
        <a:custGeom>
          <a:avLst/>
          <a:gdLst/>
          <a:ahLst/>
          <a:cxnLst/>
          <a:rect l="0" t="0" r="0" b="0"/>
          <a:pathLst>
            <a:path>
              <a:moveTo>
                <a:pt x="0" y="0"/>
              </a:moveTo>
              <a:lnTo>
                <a:pt x="0" y="569628"/>
              </a:lnTo>
              <a:lnTo>
                <a:pt x="185748" y="569628"/>
              </a:lnTo>
            </a:path>
          </a:pathLst>
        </a:custGeom>
        <a:noFill/>
        <a:ln w="22225"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C4B4039E-ED02-4E94-8609-A7AC53D30296}">
      <dsp:nvSpPr>
        <dsp:cNvPr id="0" name=""/>
        <dsp:cNvSpPr/>
      </dsp:nvSpPr>
      <dsp:spPr>
        <a:xfrm>
          <a:off x="906742" y="621570"/>
          <a:ext cx="903975" cy="1139256"/>
        </a:xfrm>
        <a:custGeom>
          <a:avLst/>
          <a:gdLst/>
          <a:ahLst/>
          <a:cxnLst/>
          <a:rect l="0" t="0" r="0" b="0"/>
          <a:pathLst>
            <a:path>
              <a:moveTo>
                <a:pt x="903975" y="0"/>
              </a:moveTo>
              <a:lnTo>
                <a:pt x="903975" y="1009232"/>
              </a:lnTo>
              <a:lnTo>
                <a:pt x="0" y="1009232"/>
              </a:lnTo>
              <a:lnTo>
                <a:pt x="0" y="1139256"/>
              </a:lnTo>
            </a:path>
          </a:pathLst>
        </a:custGeom>
        <a:noFill/>
        <a:ln w="22225"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4013D639-B8D6-47EE-80C4-AACEF36D9F53}">
      <dsp:nvSpPr>
        <dsp:cNvPr id="0" name=""/>
        <dsp:cNvSpPr/>
      </dsp:nvSpPr>
      <dsp:spPr>
        <a:xfrm>
          <a:off x="1191556" y="2409"/>
          <a:ext cx="1238321" cy="619160"/>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ln>
                <a:noFill/>
              </a:ln>
            </a:rPr>
            <a:t>Concern received / observed</a:t>
          </a:r>
        </a:p>
      </dsp:txBody>
      <dsp:txXfrm>
        <a:off x="1191556" y="2409"/>
        <a:ext cx="1238321" cy="619160"/>
      </dsp:txXfrm>
    </dsp:sp>
    <dsp:sp modelId="{44160D09-33F8-4DE8-8AA9-1EB24BA95B5B}">
      <dsp:nvSpPr>
        <dsp:cNvPr id="0" name=""/>
        <dsp:cNvSpPr/>
      </dsp:nvSpPr>
      <dsp:spPr>
        <a:xfrm>
          <a:off x="287581" y="1760826"/>
          <a:ext cx="1238321" cy="619160"/>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ln>
                <a:noFill/>
              </a:ln>
            </a:rPr>
            <a:t>Wellbeing Concern</a:t>
          </a:r>
        </a:p>
      </dsp:txBody>
      <dsp:txXfrm>
        <a:off x="287581" y="1760826"/>
        <a:ext cx="1238321" cy="619160"/>
      </dsp:txXfrm>
    </dsp:sp>
    <dsp:sp modelId="{51F1DB1F-2232-4DB2-9F4D-2BEA952F47B7}">
      <dsp:nvSpPr>
        <dsp:cNvPr id="0" name=""/>
        <dsp:cNvSpPr/>
      </dsp:nvSpPr>
      <dsp:spPr>
        <a:xfrm>
          <a:off x="597161" y="2640034"/>
          <a:ext cx="1238321" cy="619160"/>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ln>
                <a:noFill/>
              </a:ln>
            </a:rPr>
            <a:t>Contact Child’s School</a:t>
          </a:r>
        </a:p>
      </dsp:txBody>
      <dsp:txXfrm>
        <a:off x="597161" y="2640034"/>
        <a:ext cx="1238321" cy="619160"/>
      </dsp:txXfrm>
    </dsp:sp>
    <dsp:sp modelId="{E7E29C70-647A-4FA7-972B-91BDC1FC7291}">
      <dsp:nvSpPr>
        <dsp:cNvPr id="0" name=""/>
        <dsp:cNvSpPr/>
      </dsp:nvSpPr>
      <dsp:spPr>
        <a:xfrm>
          <a:off x="2095531" y="1760826"/>
          <a:ext cx="1238321" cy="619160"/>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ln>
                <a:noFill/>
              </a:ln>
            </a:rPr>
            <a:t>Child Protection Concern</a:t>
          </a:r>
        </a:p>
      </dsp:txBody>
      <dsp:txXfrm>
        <a:off x="2095531" y="1760826"/>
        <a:ext cx="1238321" cy="619160"/>
      </dsp:txXfrm>
    </dsp:sp>
    <dsp:sp modelId="{36ABAB1B-221B-421E-A9A3-A5F4718134BC}">
      <dsp:nvSpPr>
        <dsp:cNvPr id="0" name=""/>
        <dsp:cNvSpPr/>
      </dsp:nvSpPr>
      <dsp:spPr>
        <a:xfrm>
          <a:off x="2254259" y="2656684"/>
          <a:ext cx="1238321" cy="619160"/>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ln>
                <a:noFill/>
              </a:ln>
            </a:rPr>
            <a:t>Is there an immediate risk of harm to child?</a:t>
          </a:r>
        </a:p>
      </dsp:txBody>
      <dsp:txXfrm>
        <a:off x="2254259" y="2656684"/>
        <a:ext cx="1238321" cy="619160"/>
      </dsp:txXfrm>
    </dsp:sp>
    <dsp:sp modelId="{6E2D246B-DC33-4887-94B2-A7EC0D46C8EE}">
      <dsp:nvSpPr>
        <dsp:cNvPr id="0" name=""/>
        <dsp:cNvSpPr/>
      </dsp:nvSpPr>
      <dsp:spPr>
        <a:xfrm>
          <a:off x="1346346" y="3519243"/>
          <a:ext cx="1238321" cy="619160"/>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ln>
                <a:noFill/>
              </a:ln>
            </a:rPr>
            <a:t>Yes</a:t>
          </a:r>
        </a:p>
      </dsp:txBody>
      <dsp:txXfrm>
        <a:off x="1346346" y="3519243"/>
        <a:ext cx="1238321" cy="619160"/>
      </dsp:txXfrm>
    </dsp:sp>
    <dsp:sp modelId="{A168BFF0-A301-45CA-B1F9-A7157697D6E9}">
      <dsp:nvSpPr>
        <dsp:cNvPr id="0" name=""/>
        <dsp:cNvSpPr/>
      </dsp:nvSpPr>
      <dsp:spPr>
        <a:xfrm>
          <a:off x="1655927" y="4398451"/>
          <a:ext cx="1238321" cy="619160"/>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ln>
                <a:noFill/>
              </a:ln>
            </a:rPr>
            <a:t>Contact Police on 999</a:t>
          </a:r>
        </a:p>
      </dsp:txBody>
      <dsp:txXfrm>
        <a:off x="1655927" y="4398451"/>
        <a:ext cx="1238321" cy="619160"/>
      </dsp:txXfrm>
    </dsp:sp>
    <dsp:sp modelId="{B1B6AC3A-54A0-4C7D-8256-4FEE9912F7DD}">
      <dsp:nvSpPr>
        <dsp:cNvPr id="0" name=""/>
        <dsp:cNvSpPr/>
      </dsp:nvSpPr>
      <dsp:spPr>
        <a:xfrm>
          <a:off x="2844716" y="3519243"/>
          <a:ext cx="1238321" cy="619160"/>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ln>
                <a:noFill/>
              </a:ln>
            </a:rPr>
            <a:t>No</a:t>
          </a:r>
        </a:p>
      </dsp:txBody>
      <dsp:txXfrm>
        <a:off x="2844716" y="3519243"/>
        <a:ext cx="1238321" cy="619160"/>
      </dsp:txXfrm>
    </dsp:sp>
    <dsp:sp modelId="{8ECA8BE3-9268-4403-B25E-27E29F707A11}">
      <dsp:nvSpPr>
        <dsp:cNvPr id="0" name=""/>
        <dsp:cNvSpPr/>
      </dsp:nvSpPr>
      <dsp:spPr>
        <a:xfrm>
          <a:off x="3154296" y="4398451"/>
          <a:ext cx="1238321" cy="619160"/>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ln>
                <a:noFill/>
              </a:ln>
            </a:rPr>
            <a:t>Contact Local Social Work Child Protection Team</a:t>
          </a:r>
        </a:p>
      </dsp:txBody>
      <dsp:txXfrm>
        <a:off x="3154296" y="4398451"/>
        <a:ext cx="1238321" cy="619160"/>
      </dsp:txXfrm>
    </dsp:sp>
    <dsp:sp modelId="{9DF2C4C5-5A73-4592-856A-3B10E4E21A8E}">
      <dsp:nvSpPr>
        <dsp:cNvPr id="0" name=""/>
        <dsp:cNvSpPr/>
      </dsp:nvSpPr>
      <dsp:spPr>
        <a:xfrm>
          <a:off x="471187" y="621000"/>
          <a:ext cx="1238321" cy="619160"/>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Ensure child’s immediate safety</a:t>
          </a:r>
        </a:p>
      </dsp:txBody>
      <dsp:txXfrm>
        <a:off x="471187" y="621000"/>
        <a:ext cx="1238321" cy="619160"/>
      </dsp:txXfrm>
    </dsp:sp>
    <dsp:sp modelId="{C5FA4A40-07BE-4803-83F9-8AB02B8E5BD3}">
      <dsp:nvSpPr>
        <dsp:cNvPr id="0" name=""/>
        <dsp:cNvSpPr/>
      </dsp:nvSpPr>
      <dsp:spPr>
        <a:xfrm>
          <a:off x="1940741" y="881617"/>
          <a:ext cx="1238321" cy="619160"/>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ln>
                <a:noFill/>
              </a:ln>
            </a:rPr>
            <a:t>Notify Child Protection Officer</a:t>
          </a:r>
        </a:p>
      </dsp:txBody>
      <dsp:txXfrm>
        <a:off x="1940741" y="881617"/>
        <a:ext cx="1238321" cy="6191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3FF7EA-31DA-42AA-A06B-B415A50B0E52}">
      <dsp:nvSpPr>
        <dsp:cNvPr id="0" name=""/>
        <dsp:cNvSpPr/>
      </dsp:nvSpPr>
      <dsp:spPr>
        <a:xfrm>
          <a:off x="0" y="864102"/>
          <a:ext cx="8712968" cy="1216800"/>
        </a:xfrm>
        <a:prstGeom prst="roundRect">
          <a:avLst/>
        </a:prstGeom>
        <a:gradFill rotWithShape="0">
          <a:gsLst>
            <a:gs pos="0">
              <a:schemeClr val="accent6">
                <a:alpha val="90000"/>
                <a:hueOff val="0"/>
                <a:satOff val="0"/>
                <a:lumOff val="0"/>
                <a:alphaOff val="0"/>
                <a:tint val="50000"/>
                <a:satMod val="300000"/>
              </a:schemeClr>
            </a:gs>
            <a:gs pos="35000">
              <a:schemeClr val="accent6">
                <a:alpha val="90000"/>
                <a:hueOff val="0"/>
                <a:satOff val="0"/>
                <a:lumOff val="0"/>
                <a:alphaOff val="0"/>
                <a:tint val="37000"/>
                <a:satMod val="300000"/>
              </a:schemeClr>
            </a:gs>
            <a:gs pos="100000">
              <a:schemeClr val="accent6">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r>
            <a:rPr lang="en-GB" sz="2800" kern="1200" dirty="0"/>
            <a:t>Nia (15), a Young Leader, calls the club phone to share her concerns about a club member, Lisa (13)</a:t>
          </a:r>
        </a:p>
      </dsp:txBody>
      <dsp:txXfrm>
        <a:off x="59399" y="923501"/>
        <a:ext cx="8594170" cy="10980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9F2C79-B801-4B87-B7BA-E6116E17AB53}">
      <dsp:nvSpPr>
        <dsp:cNvPr id="0" name=""/>
        <dsp:cNvSpPr/>
      </dsp:nvSpPr>
      <dsp:spPr>
        <a:xfrm>
          <a:off x="1810717" y="621570"/>
          <a:ext cx="130023" cy="569628"/>
        </a:xfrm>
        <a:custGeom>
          <a:avLst/>
          <a:gdLst/>
          <a:ahLst/>
          <a:cxnLst/>
          <a:rect l="0" t="0" r="0" b="0"/>
          <a:pathLst>
            <a:path>
              <a:moveTo>
                <a:pt x="0" y="0"/>
              </a:moveTo>
              <a:lnTo>
                <a:pt x="0" y="569628"/>
              </a:lnTo>
              <a:lnTo>
                <a:pt x="130023" y="569628"/>
              </a:lnTo>
            </a:path>
          </a:pathLst>
        </a:custGeom>
        <a:noFill/>
        <a:ln w="22225"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4B72E8DE-D768-4407-9A71-0CDED40BA90B}">
      <dsp:nvSpPr>
        <dsp:cNvPr id="0" name=""/>
        <dsp:cNvSpPr/>
      </dsp:nvSpPr>
      <dsp:spPr>
        <a:xfrm>
          <a:off x="1709509" y="621570"/>
          <a:ext cx="101208" cy="309010"/>
        </a:xfrm>
        <a:custGeom>
          <a:avLst/>
          <a:gdLst/>
          <a:ahLst/>
          <a:cxnLst/>
          <a:rect l="0" t="0" r="0" b="0"/>
          <a:pathLst>
            <a:path>
              <a:moveTo>
                <a:pt x="101208" y="0"/>
              </a:moveTo>
              <a:lnTo>
                <a:pt x="101208" y="309010"/>
              </a:lnTo>
              <a:lnTo>
                <a:pt x="0" y="309010"/>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68559EDD-F15E-4B8A-B2EA-9A1070320D4E}">
      <dsp:nvSpPr>
        <dsp:cNvPr id="0" name=""/>
        <dsp:cNvSpPr/>
      </dsp:nvSpPr>
      <dsp:spPr>
        <a:xfrm>
          <a:off x="2968548" y="4138404"/>
          <a:ext cx="185748" cy="569628"/>
        </a:xfrm>
        <a:custGeom>
          <a:avLst/>
          <a:gdLst/>
          <a:ahLst/>
          <a:cxnLst/>
          <a:rect l="0" t="0" r="0" b="0"/>
          <a:pathLst>
            <a:path>
              <a:moveTo>
                <a:pt x="0" y="0"/>
              </a:moveTo>
              <a:lnTo>
                <a:pt x="0" y="569628"/>
              </a:lnTo>
              <a:lnTo>
                <a:pt x="185748" y="569628"/>
              </a:lnTo>
            </a:path>
          </a:pathLst>
        </a:custGeom>
        <a:noFill/>
        <a:ln w="22225"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A8660C0C-C985-428E-BC20-AFF0EEF8BFC7}">
      <dsp:nvSpPr>
        <dsp:cNvPr id="0" name=""/>
        <dsp:cNvSpPr/>
      </dsp:nvSpPr>
      <dsp:spPr>
        <a:xfrm>
          <a:off x="2873420" y="3275845"/>
          <a:ext cx="590456" cy="243398"/>
        </a:xfrm>
        <a:custGeom>
          <a:avLst/>
          <a:gdLst/>
          <a:ahLst/>
          <a:cxnLst/>
          <a:rect l="0" t="0" r="0" b="0"/>
          <a:pathLst>
            <a:path>
              <a:moveTo>
                <a:pt x="0" y="0"/>
              </a:moveTo>
              <a:lnTo>
                <a:pt x="0" y="113374"/>
              </a:lnTo>
              <a:lnTo>
                <a:pt x="590456" y="113374"/>
              </a:lnTo>
              <a:lnTo>
                <a:pt x="590456" y="243398"/>
              </a:lnTo>
            </a:path>
          </a:pathLst>
        </a:custGeom>
        <a:noFill/>
        <a:ln w="22225"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2FB19EED-2192-4C02-865A-5E8730E84B13}">
      <dsp:nvSpPr>
        <dsp:cNvPr id="0" name=""/>
        <dsp:cNvSpPr/>
      </dsp:nvSpPr>
      <dsp:spPr>
        <a:xfrm>
          <a:off x="1470178" y="4138404"/>
          <a:ext cx="185748" cy="569628"/>
        </a:xfrm>
        <a:custGeom>
          <a:avLst/>
          <a:gdLst/>
          <a:ahLst/>
          <a:cxnLst/>
          <a:rect l="0" t="0" r="0" b="0"/>
          <a:pathLst>
            <a:path>
              <a:moveTo>
                <a:pt x="0" y="0"/>
              </a:moveTo>
              <a:lnTo>
                <a:pt x="0" y="569628"/>
              </a:lnTo>
              <a:lnTo>
                <a:pt x="185748" y="569628"/>
              </a:lnTo>
            </a:path>
          </a:pathLst>
        </a:custGeom>
        <a:noFill/>
        <a:ln w="22225"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AB5833C0-9C8D-47AA-ACA2-FBF46A752DA9}">
      <dsp:nvSpPr>
        <dsp:cNvPr id="0" name=""/>
        <dsp:cNvSpPr/>
      </dsp:nvSpPr>
      <dsp:spPr>
        <a:xfrm>
          <a:off x="1965507" y="3275845"/>
          <a:ext cx="907912" cy="243398"/>
        </a:xfrm>
        <a:custGeom>
          <a:avLst/>
          <a:gdLst/>
          <a:ahLst/>
          <a:cxnLst/>
          <a:rect l="0" t="0" r="0" b="0"/>
          <a:pathLst>
            <a:path>
              <a:moveTo>
                <a:pt x="907912" y="0"/>
              </a:moveTo>
              <a:lnTo>
                <a:pt x="907912" y="113374"/>
              </a:lnTo>
              <a:lnTo>
                <a:pt x="0" y="113374"/>
              </a:lnTo>
              <a:lnTo>
                <a:pt x="0" y="243398"/>
              </a:lnTo>
            </a:path>
          </a:pathLst>
        </a:custGeom>
        <a:noFill/>
        <a:ln w="22225"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56A670BF-8293-41EF-B98D-A9BE6F8E7463}">
      <dsp:nvSpPr>
        <dsp:cNvPr id="0" name=""/>
        <dsp:cNvSpPr/>
      </dsp:nvSpPr>
      <dsp:spPr>
        <a:xfrm>
          <a:off x="2714692" y="2379987"/>
          <a:ext cx="158728" cy="276696"/>
        </a:xfrm>
        <a:custGeom>
          <a:avLst/>
          <a:gdLst/>
          <a:ahLst/>
          <a:cxnLst/>
          <a:rect l="0" t="0" r="0" b="0"/>
          <a:pathLst>
            <a:path>
              <a:moveTo>
                <a:pt x="0" y="0"/>
              </a:moveTo>
              <a:lnTo>
                <a:pt x="0" y="146673"/>
              </a:lnTo>
              <a:lnTo>
                <a:pt x="158728" y="146673"/>
              </a:lnTo>
              <a:lnTo>
                <a:pt x="158728" y="276696"/>
              </a:lnTo>
            </a:path>
          </a:pathLst>
        </a:custGeom>
        <a:noFill/>
        <a:ln w="22225"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4AA39846-82D1-462A-B69B-F8CB7A8A1C6A}">
      <dsp:nvSpPr>
        <dsp:cNvPr id="0" name=""/>
        <dsp:cNvSpPr/>
      </dsp:nvSpPr>
      <dsp:spPr>
        <a:xfrm>
          <a:off x="1810717" y="621570"/>
          <a:ext cx="903975" cy="1139256"/>
        </a:xfrm>
        <a:custGeom>
          <a:avLst/>
          <a:gdLst/>
          <a:ahLst/>
          <a:cxnLst/>
          <a:rect l="0" t="0" r="0" b="0"/>
          <a:pathLst>
            <a:path>
              <a:moveTo>
                <a:pt x="0" y="0"/>
              </a:moveTo>
              <a:lnTo>
                <a:pt x="0" y="1009232"/>
              </a:lnTo>
              <a:lnTo>
                <a:pt x="903975" y="1009232"/>
              </a:lnTo>
              <a:lnTo>
                <a:pt x="903975" y="1139256"/>
              </a:lnTo>
            </a:path>
          </a:pathLst>
        </a:custGeom>
        <a:noFill/>
        <a:ln w="22225"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EDD98032-77DB-4E0B-90E1-7C369FC8692F}">
      <dsp:nvSpPr>
        <dsp:cNvPr id="0" name=""/>
        <dsp:cNvSpPr/>
      </dsp:nvSpPr>
      <dsp:spPr>
        <a:xfrm>
          <a:off x="411413" y="2379987"/>
          <a:ext cx="185748" cy="569628"/>
        </a:xfrm>
        <a:custGeom>
          <a:avLst/>
          <a:gdLst/>
          <a:ahLst/>
          <a:cxnLst/>
          <a:rect l="0" t="0" r="0" b="0"/>
          <a:pathLst>
            <a:path>
              <a:moveTo>
                <a:pt x="0" y="0"/>
              </a:moveTo>
              <a:lnTo>
                <a:pt x="0" y="569628"/>
              </a:lnTo>
              <a:lnTo>
                <a:pt x="185748" y="569628"/>
              </a:lnTo>
            </a:path>
          </a:pathLst>
        </a:custGeom>
        <a:noFill/>
        <a:ln w="22225"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C4B4039E-ED02-4E94-8609-A7AC53D30296}">
      <dsp:nvSpPr>
        <dsp:cNvPr id="0" name=""/>
        <dsp:cNvSpPr/>
      </dsp:nvSpPr>
      <dsp:spPr>
        <a:xfrm>
          <a:off x="906742" y="621570"/>
          <a:ext cx="903975" cy="1139256"/>
        </a:xfrm>
        <a:custGeom>
          <a:avLst/>
          <a:gdLst/>
          <a:ahLst/>
          <a:cxnLst/>
          <a:rect l="0" t="0" r="0" b="0"/>
          <a:pathLst>
            <a:path>
              <a:moveTo>
                <a:pt x="903975" y="0"/>
              </a:moveTo>
              <a:lnTo>
                <a:pt x="903975" y="1009232"/>
              </a:lnTo>
              <a:lnTo>
                <a:pt x="0" y="1009232"/>
              </a:lnTo>
              <a:lnTo>
                <a:pt x="0" y="1139256"/>
              </a:lnTo>
            </a:path>
          </a:pathLst>
        </a:custGeom>
        <a:noFill/>
        <a:ln w="22225"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4013D639-B8D6-47EE-80C4-AACEF36D9F53}">
      <dsp:nvSpPr>
        <dsp:cNvPr id="0" name=""/>
        <dsp:cNvSpPr/>
      </dsp:nvSpPr>
      <dsp:spPr>
        <a:xfrm>
          <a:off x="1191556" y="2409"/>
          <a:ext cx="1238321" cy="619160"/>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ln>
                <a:noFill/>
              </a:ln>
            </a:rPr>
            <a:t>Concern received / observed</a:t>
          </a:r>
        </a:p>
      </dsp:txBody>
      <dsp:txXfrm>
        <a:off x="1191556" y="2409"/>
        <a:ext cx="1238321" cy="619160"/>
      </dsp:txXfrm>
    </dsp:sp>
    <dsp:sp modelId="{44160D09-33F8-4DE8-8AA9-1EB24BA95B5B}">
      <dsp:nvSpPr>
        <dsp:cNvPr id="0" name=""/>
        <dsp:cNvSpPr/>
      </dsp:nvSpPr>
      <dsp:spPr>
        <a:xfrm>
          <a:off x="287581" y="1760826"/>
          <a:ext cx="1238321" cy="619160"/>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ln>
                <a:noFill/>
              </a:ln>
            </a:rPr>
            <a:t>Wellbeing Concern</a:t>
          </a:r>
        </a:p>
      </dsp:txBody>
      <dsp:txXfrm>
        <a:off x="287581" y="1760826"/>
        <a:ext cx="1238321" cy="619160"/>
      </dsp:txXfrm>
    </dsp:sp>
    <dsp:sp modelId="{51F1DB1F-2232-4DB2-9F4D-2BEA952F47B7}">
      <dsp:nvSpPr>
        <dsp:cNvPr id="0" name=""/>
        <dsp:cNvSpPr/>
      </dsp:nvSpPr>
      <dsp:spPr>
        <a:xfrm>
          <a:off x="597161" y="2640034"/>
          <a:ext cx="1238321" cy="619160"/>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ln>
                <a:noFill/>
              </a:ln>
            </a:rPr>
            <a:t>Contact Child’s School</a:t>
          </a:r>
        </a:p>
      </dsp:txBody>
      <dsp:txXfrm>
        <a:off x="597161" y="2640034"/>
        <a:ext cx="1238321" cy="619160"/>
      </dsp:txXfrm>
    </dsp:sp>
    <dsp:sp modelId="{E7E29C70-647A-4FA7-972B-91BDC1FC7291}">
      <dsp:nvSpPr>
        <dsp:cNvPr id="0" name=""/>
        <dsp:cNvSpPr/>
      </dsp:nvSpPr>
      <dsp:spPr>
        <a:xfrm>
          <a:off x="2095531" y="1760826"/>
          <a:ext cx="1238321" cy="619160"/>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ln>
                <a:noFill/>
              </a:ln>
            </a:rPr>
            <a:t>Child Protection Concern</a:t>
          </a:r>
        </a:p>
      </dsp:txBody>
      <dsp:txXfrm>
        <a:off x="2095531" y="1760826"/>
        <a:ext cx="1238321" cy="619160"/>
      </dsp:txXfrm>
    </dsp:sp>
    <dsp:sp modelId="{36ABAB1B-221B-421E-A9A3-A5F4718134BC}">
      <dsp:nvSpPr>
        <dsp:cNvPr id="0" name=""/>
        <dsp:cNvSpPr/>
      </dsp:nvSpPr>
      <dsp:spPr>
        <a:xfrm>
          <a:off x="2254259" y="2656684"/>
          <a:ext cx="1238321" cy="619160"/>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ln>
                <a:noFill/>
              </a:ln>
            </a:rPr>
            <a:t>Is there an immediate risk of harm to child?</a:t>
          </a:r>
        </a:p>
      </dsp:txBody>
      <dsp:txXfrm>
        <a:off x="2254259" y="2656684"/>
        <a:ext cx="1238321" cy="619160"/>
      </dsp:txXfrm>
    </dsp:sp>
    <dsp:sp modelId="{6E2D246B-DC33-4887-94B2-A7EC0D46C8EE}">
      <dsp:nvSpPr>
        <dsp:cNvPr id="0" name=""/>
        <dsp:cNvSpPr/>
      </dsp:nvSpPr>
      <dsp:spPr>
        <a:xfrm>
          <a:off x="1346346" y="3519243"/>
          <a:ext cx="1238321" cy="619160"/>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ln>
                <a:noFill/>
              </a:ln>
            </a:rPr>
            <a:t>Yes</a:t>
          </a:r>
        </a:p>
      </dsp:txBody>
      <dsp:txXfrm>
        <a:off x="1346346" y="3519243"/>
        <a:ext cx="1238321" cy="619160"/>
      </dsp:txXfrm>
    </dsp:sp>
    <dsp:sp modelId="{A168BFF0-A301-45CA-B1F9-A7157697D6E9}">
      <dsp:nvSpPr>
        <dsp:cNvPr id="0" name=""/>
        <dsp:cNvSpPr/>
      </dsp:nvSpPr>
      <dsp:spPr>
        <a:xfrm>
          <a:off x="1655927" y="4398451"/>
          <a:ext cx="1238321" cy="619160"/>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ln>
                <a:noFill/>
              </a:ln>
            </a:rPr>
            <a:t>Contact Police on 999</a:t>
          </a:r>
        </a:p>
      </dsp:txBody>
      <dsp:txXfrm>
        <a:off x="1655927" y="4398451"/>
        <a:ext cx="1238321" cy="619160"/>
      </dsp:txXfrm>
    </dsp:sp>
    <dsp:sp modelId="{B1B6AC3A-54A0-4C7D-8256-4FEE9912F7DD}">
      <dsp:nvSpPr>
        <dsp:cNvPr id="0" name=""/>
        <dsp:cNvSpPr/>
      </dsp:nvSpPr>
      <dsp:spPr>
        <a:xfrm>
          <a:off x="2844716" y="3519243"/>
          <a:ext cx="1238321" cy="619160"/>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ln>
                <a:noFill/>
              </a:ln>
            </a:rPr>
            <a:t>No</a:t>
          </a:r>
        </a:p>
      </dsp:txBody>
      <dsp:txXfrm>
        <a:off x="2844716" y="3519243"/>
        <a:ext cx="1238321" cy="619160"/>
      </dsp:txXfrm>
    </dsp:sp>
    <dsp:sp modelId="{8ECA8BE3-9268-4403-B25E-27E29F707A11}">
      <dsp:nvSpPr>
        <dsp:cNvPr id="0" name=""/>
        <dsp:cNvSpPr/>
      </dsp:nvSpPr>
      <dsp:spPr>
        <a:xfrm>
          <a:off x="3154296" y="4398451"/>
          <a:ext cx="1238321" cy="619160"/>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ln>
                <a:noFill/>
              </a:ln>
            </a:rPr>
            <a:t>Contact Local Social Work Child Protection Team</a:t>
          </a:r>
        </a:p>
      </dsp:txBody>
      <dsp:txXfrm>
        <a:off x="3154296" y="4398451"/>
        <a:ext cx="1238321" cy="619160"/>
      </dsp:txXfrm>
    </dsp:sp>
    <dsp:sp modelId="{9DF2C4C5-5A73-4592-856A-3B10E4E21A8E}">
      <dsp:nvSpPr>
        <dsp:cNvPr id="0" name=""/>
        <dsp:cNvSpPr/>
      </dsp:nvSpPr>
      <dsp:spPr>
        <a:xfrm>
          <a:off x="471187" y="621000"/>
          <a:ext cx="1238321" cy="619160"/>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Ensure child’s immediate safety</a:t>
          </a:r>
        </a:p>
      </dsp:txBody>
      <dsp:txXfrm>
        <a:off x="471187" y="621000"/>
        <a:ext cx="1238321" cy="619160"/>
      </dsp:txXfrm>
    </dsp:sp>
    <dsp:sp modelId="{C5FA4A40-07BE-4803-83F9-8AB02B8E5BD3}">
      <dsp:nvSpPr>
        <dsp:cNvPr id="0" name=""/>
        <dsp:cNvSpPr/>
      </dsp:nvSpPr>
      <dsp:spPr>
        <a:xfrm>
          <a:off x="1940741" y="881617"/>
          <a:ext cx="1238321" cy="619160"/>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ln>
                <a:noFill/>
              </a:ln>
            </a:rPr>
            <a:t>Notify Child Protection Officer</a:t>
          </a:r>
        </a:p>
      </dsp:txBody>
      <dsp:txXfrm>
        <a:off x="1940741" y="881617"/>
        <a:ext cx="1238321" cy="61916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ACB5D0-93D6-4415-904F-5038BE0A03F2}">
      <dsp:nvSpPr>
        <dsp:cNvPr id="0" name=""/>
        <dsp:cNvSpPr/>
      </dsp:nvSpPr>
      <dsp:spPr>
        <a:xfrm>
          <a:off x="0" y="0"/>
          <a:ext cx="8208912" cy="3802500"/>
        </a:xfrm>
        <a:prstGeom prst="roundRect">
          <a:avLst/>
        </a:prstGeom>
        <a:gradFill rotWithShape="0">
          <a:gsLst>
            <a:gs pos="0">
              <a:schemeClr val="accent6">
                <a:alpha val="90000"/>
                <a:hueOff val="0"/>
                <a:satOff val="0"/>
                <a:lumOff val="0"/>
                <a:alphaOff val="0"/>
                <a:tint val="50000"/>
                <a:satMod val="300000"/>
              </a:schemeClr>
            </a:gs>
            <a:gs pos="35000">
              <a:schemeClr val="accent6">
                <a:alpha val="90000"/>
                <a:hueOff val="0"/>
                <a:satOff val="0"/>
                <a:lumOff val="0"/>
                <a:alphaOff val="0"/>
                <a:tint val="37000"/>
                <a:satMod val="300000"/>
              </a:schemeClr>
            </a:gs>
            <a:gs pos="100000">
              <a:schemeClr val="accent6">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kern="1200" dirty="0"/>
            <a:t>This is a dance and fitness class for U16s</a:t>
          </a:r>
        </a:p>
        <a:p>
          <a:pPr marL="0" lvl="0" indent="0" algn="l" defTabSz="1422400">
            <a:lnSpc>
              <a:spcPct val="90000"/>
            </a:lnSpc>
            <a:spcBef>
              <a:spcPct val="0"/>
            </a:spcBef>
            <a:spcAft>
              <a:spcPct val="35000"/>
            </a:spcAft>
            <a:buNone/>
          </a:pPr>
          <a:endParaRPr lang="en-GB" sz="2000" kern="1200" dirty="0"/>
        </a:p>
        <a:p>
          <a:pPr marL="0" lvl="0" indent="0" algn="l" defTabSz="1422400">
            <a:lnSpc>
              <a:spcPct val="90000"/>
            </a:lnSpc>
            <a:spcBef>
              <a:spcPct val="0"/>
            </a:spcBef>
            <a:spcAft>
              <a:spcPct val="35000"/>
            </a:spcAft>
            <a:buNone/>
          </a:pPr>
          <a:r>
            <a:rPr lang="en-GB" sz="3200" kern="1200" dirty="0"/>
            <a:t>The class instructors are Fiona (23) and Danny (21) </a:t>
          </a:r>
        </a:p>
        <a:p>
          <a:pPr marL="0" lvl="0" indent="0" algn="l" defTabSz="1422400">
            <a:lnSpc>
              <a:spcPct val="90000"/>
            </a:lnSpc>
            <a:spcBef>
              <a:spcPct val="0"/>
            </a:spcBef>
            <a:spcAft>
              <a:spcPct val="35000"/>
            </a:spcAft>
            <a:buNone/>
          </a:pPr>
          <a:endParaRPr lang="en-GB" sz="2000" kern="1200" dirty="0"/>
        </a:p>
        <a:p>
          <a:pPr marL="0" lvl="0" indent="0" algn="l" defTabSz="1422400">
            <a:lnSpc>
              <a:spcPct val="90000"/>
            </a:lnSpc>
            <a:spcBef>
              <a:spcPct val="0"/>
            </a:spcBef>
            <a:spcAft>
              <a:spcPct val="35000"/>
            </a:spcAft>
            <a:buNone/>
          </a:pPr>
          <a:r>
            <a:rPr lang="en-GB" sz="3200" kern="1200" dirty="0"/>
            <a:t>All the young people including Rachel, are 13-15 years old</a:t>
          </a:r>
        </a:p>
      </dsp:txBody>
      <dsp:txXfrm>
        <a:off x="185623" y="185623"/>
        <a:ext cx="7837666" cy="3431254"/>
      </dsp:txXfrm>
    </dsp:sp>
    <dsp:sp modelId="{B347DAEA-A54F-4F0E-B06B-FDA718BAAFB3}">
      <dsp:nvSpPr>
        <dsp:cNvPr id="0" name=""/>
        <dsp:cNvSpPr/>
      </dsp:nvSpPr>
      <dsp:spPr>
        <a:xfrm>
          <a:off x="0" y="3964160"/>
          <a:ext cx="8208912"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633" tIns="35560" rIns="199136" bIns="35560" numCol="1" spcCol="1270" anchor="t" anchorCtr="0">
          <a:noAutofit/>
        </a:bodyPr>
        <a:lstStyle/>
        <a:p>
          <a:pPr marL="285750" lvl="1" indent="-285750" algn="l" defTabSz="1244600">
            <a:lnSpc>
              <a:spcPct val="90000"/>
            </a:lnSpc>
            <a:spcBef>
              <a:spcPct val="0"/>
            </a:spcBef>
            <a:spcAft>
              <a:spcPct val="20000"/>
            </a:spcAft>
            <a:buChar char="•"/>
          </a:pPr>
          <a:endParaRPr lang="en-GB" sz="2800" kern="1200" dirty="0"/>
        </a:p>
      </dsp:txBody>
      <dsp:txXfrm>
        <a:off x="0" y="3964160"/>
        <a:ext cx="8208912" cy="107640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71800" cy="493712"/>
          </a:xfrm>
          <a:prstGeom prst="rect">
            <a:avLst/>
          </a:prstGeom>
        </p:spPr>
        <p:txBody>
          <a:bodyPr vert="horz" lIns="92400" tIns="46199" rIns="92400" bIns="46199" rtlCol="0"/>
          <a:lstStyle>
            <a:lvl1pPr algn="l">
              <a:defRPr sz="1200"/>
            </a:lvl1pPr>
          </a:lstStyle>
          <a:p>
            <a:endParaRPr lang="en-GB" dirty="0"/>
          </a:p>
        </p:txBody>
      </p:sp>
      <p:sp>
        <p:nvSpPr>
          <p:cNvPr id="3" name="Date Placeholder 2"/>
          <p:cNvSpPr>
            <a:spLocks noGrp="1"/>
          </p:cNvSpPr>
          <p:nvPr>
            <p:ph type="dt" sz="quarter" idx="1"/>
          </p:nvPr>
        </p:nvSpPr>
        <p:spPr>
          <a:xfrm>
            <a:off x="3884615" y="2"/>
            <a:ext cx="2971800" cy="493712"/>
          </a:xfrm>
          <a:prstGeom prst="rect">
            <a:avLst/>
          </a:prstGeom>
        </p:spPr>
        <p:txBody>
          <a:bodyPr vert="horz" lIns="92400" tIns="46199" rIns="92400" bIns="46199" rtlCol="0"/>
          <a:lstStyle>
            <a:lvl1pPr algn="r">
              <a:defRPr sz="1200"/>
            </a:lvl1pPr>
          </a:lstStyle>
          <a:p>
            <a:fld id="{B52C000D-5499-47C6-B369-BC1A9F278DF8}" type="datetimeFigureOut">
              <a:rPr lang="en-GB" smtClean="0"/>
              <a:t>29/09/2020</a:t>
            </a:fld>
            <a:endParaRPr lang="en-GB" dirty="0"/>
          </a:p>
        </p:txBody>
      </p:sp>
      <p:sp>
        <p:nvSpPr>
          <p:cNvPr id="4" name="Footer Placeholder 3"/>
          <p:cNvSpPr>
            <a:spLocks noGrp="1"/>
          </p:cNvSpPr>
          <p:nvPr>
            <p:ph type="ftr" sz="quarter" idx="2"/>
          </p:nvPr>
        </p:nvSpPr>
        <p:spPr>
          <a:xfrm>
            <a:off x="1" y="9378825"/>
            <a:ext cx="2971800" cy="493712"/>
          </a:xfrm>
          <a:prstGeom prst="rect">
            <a:avLst/>
          </a:prstGeom>
        </p:spPr>
        <p:txBody>
          <a:bodyPr vert="horz" lIns="92400" tIns="46199" rIns="92400" bIns="46199"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5" y="9378825"/>
            <a:ext cx="2971800" cy="493712"/>
          </a:xfrm>
          <a:prstGeom prst="rect">
            <a:avLst/>
          </a:prstGeom>
        </p:spPr>
        <p:txBody>
          <a:bodyPr vert="horz" lIns="92400" tIns="46199" rIns="92400" bIns="46199" rtlCol="0" anchor="b"/>
          <a:lstStyle>
            <a:lvl1pPr algn="r">
              <a:defRPr sz="1200"/>
            </a:lvl1pPr>
          </a:lstStyle>
          <a:p>
            <a:fld id="{5E86CEC9-1CCE-441E-B738-18351C0861DD}" type="slidenum">
              <a:rPr lang="en-GB" smtClean="0"/>
              <a:t>‹#›</a:t>
            </a:fld>
            <a:endParaRPr lang="en-GB" dirty="0"/>
          </a:p>
        </p:txBody>
      </p:sp>
    </p:spTree>
    <p:extLst>
      <p:ext uri="{BB962C8B-B14F-4D97-AF65-F5344CB8AC3E}">
        <p14:creationId xmlns:p14="http://schemas.microsoft.com/office/powerpoint/2010/main" val="30929859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71800" cy="493712"/>
          </a:xfrm>
          <a:prstGeom prst="rect">
            <a:avLst/>
          </a:prstGeom>
        </p:spPr>
        <p:txBody>
          <a:bodyPr vert="horz" lIns="92400" tIns="46199" rIns="92400" bIns="46199" rtlCol="0"/>
          <a:lstStyle>
            <a:lvl1pPr algn="l">
              <a:defRPr sz="1200"/>
            </a:lvl1pPr>
          </a:lstStyle>
          <a:p>
            <a:endParaRPr lang="en-GB" dirty="0"/>
          </a:p>
        </p:txBody>
      </p:sp>
      <p:sp>
        <p:nvSpPr>
          <p:cNvPr id="3" name="Date Placeholder 2"/>
          <p:cNvSpPr>
            <a:spLocks noGrp="1"/>
          </p:cNvSpPr>
          <p:nvPr>
            <p:ph type="dt" idx="1"/>
          </p:nvPr>
        </p:nvSpPr>
        <p:spPr>
          <a:xfrm>
            <a:off x="3884615" y="2"/>
            <a:ext cx="2971800" cy="493712"/>
          </a:xfrm>
          <a:prstGeom prst="rect">
            <a:avLst/>
          </a:prstGeom>
        </p:spPr>
        <p:txBody>
          <a:bodyPr vert="horz" lIns="92400" tIns="46199" rIns="92400" bIns="46199" rtlCol="0"/>
          <a:lstStyle>
            <a:lvl1pPr algn="r">
              <a:defRPr sz="1200"/>
            </a:lvl1pPr>
          </a:lstStyle>
          <a:p>
            <a:fld id="{9C3605E7-3146-4086-A3AB-33AD645C3775}" type="datetimeFigureOut">
              <a:rPr lang="en-GB" smtClean="0"/>
              <a:t>29/09/2020</a:t>
            </a:fld>
            <a:endParaRPr lang="en-GB" dirty="0"/>
          </a:p>
        </p:txBody>
      </p:sp>
      <p:sp>
        <p:nvSpPr>
          <p:cNvPr id="4" name="Slide Image Placeholder 3"/>
          <p:cNvSpPr>
            <a:spLocks noGrp="1" noRot="1" noChangeAspect="1"/>
          </p:cNvSpPr>
          <p:nvPr>
            <p:ph type="sldImg" idx="2"/>
          </p:nvPr>
        </p:nvSpPr>
        <p:spPr>
          <a:xfrm>
            <a:off x="962025" y="741363"/>
            <a:ext cx="4933950" cy="3700462"/>
          </a:xfrm>
          <a:prstGeom prst="rect">
            <a:avLst/>
          </a:prstGeom>
          <a:noFill/>
          <a:ln w="12700">
            <a:solidFill>
              <a:prstClr val="black"/>
            </a:solidFill>
          </a:ln>
        </p:spPr>
        <p:txBody>
          <a:bodyPr vert="horz" lIns="92400" tIns="46199" rIns="92400" bIns="46199" rtlCol="0" anchor="ctr"/>
          <a:lstStyle/>
          <a:p>
            <a:endParaRPr lang="en-GB" dirty="0"/>
          </a:p>
        </p:txBody>
      </p:sp>
      <p:sp>
        <p:nvSpPr>
          <p:cNvPr id="5" name="Notes Placeholder 4"/>
          <p:cNvSpPr>
            <a:spLocks noGrp="1"/>
          </p:cNvSpPr>
          <p:nvPr>
            <p:ph type="body" sz="quarter" idx="3"/>
          </p:nvPr>
        </p:nvSpPr>
        <p:spPr>
          <a:xfrm>
            <a:off x="685801" y="4690271"/>
            <a:ext cx="5486400" cy="4443412"/>
          </a:xfrm>
          <a:prstGeom prst="rect">
            <a:avLst/>
          </a:prstGeom>
        </p:spPr>
        <p:txBody>
          <a:bodyPr vert="horz" lIns="92400" tIns="46199" rIns="92400" bIns="4619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378825"/>
            <a:ext cx="2971800" cy="493712"/>
          </a:xfrm>
          <a:prstGeom prst="rect">
            <a:avLst/>
          </a:prstGeom>
        </p:spPr>
        <p:txBody>
          <a:bodyPr vert="horz" lIns="92400" tIns="46199" rIns="92400" bIns="46199"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5" y="9378825"/>
            <a:ext cx="2971800" cy="493712"/>
          </a:xfrm>
          <a:prstGeom prst="rect">
            <a:avLst/>
          </a:prstGeom>
        </p:spPr>
        <p:txBody>
          <a:bodyPr vert="horz" lIns="92400" tIns="46199" rIns="92400" bIns="46199" rtlCol="0" anchor="b"/>
          <a:lstStyle>
            <a:lvl1pPr algn="r">
              <a:defRPr sz="1200"/>
            </a:lvl1pPr>
          </a:lstStyle>
          <a:p>
            <a:fld id="{D8124EE0-2255-41B3-AB79-0D115EA5EAF0}" type="slidenum">
              <a:rPr lang="en-GB" smtClean="0"/>
              <a:t>‹#›</a:t>
            </a:fld>
            <a:endParaRPr lang="en-GB" dirty="0"/>
          </a:p>
        </p:txBody>
      </p:sp>
    </p:spTree>
    <p:extLst>
      <p:ext uri="{BB962C8B-B14F-4D97-AF65-F5344CB8AC3E}">
        <p14:creationId xmlns:p14="http://schemas.microsoft.com/office/powerpoint/2010/main" val="1465191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124EE0-2255-41B3-AB79-0D115EA5EAF0}" type="slidenum">
              <a:rPr lang="en-GB" smtClean="0"/>
              <a:t>1</a:t>
            </a:fld>
            <a:endParaRPr lang="en-GB" dirty="0"/>
          </a:p>
        </p:txBody>
      </p:sp>
    </p:spTree>
    <p:extLst>
      <p:ext uri="{BB962C8B-B14F-4D97-AF65-F5344CB8AC3E}">
        <p14:creationId xmlns:p14="http://schemas.microsoft.com/office/powerpoint/2010/main" val="3871731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124EE0-2255-41B3-AB79-0D115EA5EAF0}" type="slidenum">
              <a:rPr lang="en-GB" smtClean="0"/>
              <a:t>13</a:t>
            </a:fld>
            <a:endParaRPr lang="en-GB" dirty="0"/>
          </a:p>
        </p:txBody>
      </p:sp>
    </p:spTree>
    <p:extLst>
      <p:ext uri="{BB962C8B-B14F-4D97-AF65-F5344CB8AC3E}">
        <p14:creationId xmlns:p14="http://schemas.microsoft.com/office/powerpoint/2010/main" val="3182582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124EE0-2255-41B3-AB79-0D115EA5EAF0}" type="slidenum">
              <a:rPr lang="en-GB" smtClean="0"/>
              <a:t>14</a:t>
            </a:fld>
            <a:endParaRPr lang="en-GB" dirty="0"/>
          </a:p>
        </p:txBody>
      </p:sp>
    </p:spTree>
    <p:extLst>
      <p:ext uri="{BB962C8B-B14F-4D97-AF65-F5344CB8AC3E}">
        <p14:creationId xmlns:p14="http://schemas.microsoft.com/office/powerpoint/2010/main" val="2289585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a:p>
            <a:endParaRPr lang="en-GB" dirty="0"/>
          </a:p>
        </p:txBody>
      </p:sp>
      <p:sp>
        <p:nvSpPr>
          <p:cNvPr id="4" name="Slide Number Placeholder 3"/>
          <p:cNvSpPr>
            <a:spLocks noGrp="1"/>
          </p:cNvSpPr>
          <p:nvPr>
            <p:ph type="sldNum" sz="quarter" idx="5"/>
          </p:nvPr>
        </p:nvSpPr>
        <p:spPr/>
        <p:txBody>
          <a:bodyPr/>
          <a:lstStyle/>
          <a:p>
            <a:fld id="{D8124EE0-2255-41B3-AB79-0D115EA5EAF0}" type="slidenum">
              <a:rPr lang="en-GB" smtClean="0"/>
              <a:t>16</a:t>
            </a:fld>
            <a:endParaRPr lang="en-GB" dirty="0"/>
          </a:p>
        </p:txBody>
      </p:sp>
    </p:spTree>
    <p:extLst>
      <p:ext uri="{BB962C8B-B14F-4D97-AF65-F5344CB8AC3E}">
        <p14:creationId xmlns:p14="http://schemas.microsoft.com/office/powerpoint/2010/main" val="1160250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a:p>
            <a:endParaRPr lang="en-GB" dirty="0"/>
          </a:p>
          <a:p>
            <a:pPr>
              <a:spcAft>
                <a:spcPts val="1223"/>
              </a:spcAft>
              <a:buClr>
                <a:srgbClr val="E94250"/>
              </a:buClr>
            </a:pPr>
            <a:r>
              <a:rPr lang="en-GB" dirty="0">
                <a:latin typeface="Helvetica" panose="020B0604020202030204" pitchFamily="34" charset="0"/>
              </a:rPr>
              <a:t>In order to ascertain whether or not an individual should be barred from working with vulnerable groups Disclosure Scotland Central Barring Unit rely on organisations alerting them to conduct which has caused hard or avoidable risk.  Statutory organisations such as Police Scotland will notify of barrable offences however it is worth noting that not everyone who is considered unsuitable for regulated roles and is subsequently barred will have committed a criminal offence.  It is therefore important that sports organisations understand the criteria for referral and understand that it is illegal not to refer an individual who meets these criteria.</a:t>
            </a:r>
          </a:p>
          <a:p>
            <a:pPr>
              <a:spcAft>
                <a:spcPts val="1223"/>
              </a:spcAft>
              <a:buClr>
                <a:srgbClr val="E94250"/>
              </a:buClr>
            </a:pPr>
            <a:endParaRPr lang="en-GB" dirty="0">
              <a:latin typeface="Helvetica" panose="020B0604020202030204" pitchFamily="34" charset="0"/>
            </a:endParaRPr>
          </a:p>
          <a:p>
            <a:pPr>
              <a:spcAft>
                <a:spcPts val="1223"/>
              </a:spcAft>
              <a:buClr>
                <a:srgbClr val="E94250"/>
              </a:buClr>
            </a:pPr>
            <a:r>
              <a:rPr lang="en-GB" dirty="0">
                <a:latin typeface="Helvetica" panose="020B0604020202030204" pitchFamily="34" charset="0"/>
              </a:rPr>
              <a:t>In order to meet the criteria an individual must have:</a:t>
            </a:r>
          </a:p>
          <a:p>
            <a:r>
              <a:rPr lang="en-GB" dirty="0"/>
              <a:t>•          Harmed a child or placed a child at risk of harm</a:t>
            </a:r>
          </a:p>
          <a:p>
            <a:r>
              <a:rPr lang="en-GB" dirty="0"/>
              <a:t>•          Engaged in inappropriate conduct involving pornography</a:t>
            </a:r>
          </a:p>
          <a:p>
            <a:r>
              <a:rPr lang="en-GB" dirty="0"/>
              <a:t>•          Engaged in inappropriate conduct of a sexual nature involving a child, or</a:t>
            </a:r>
          </a:p>
          <a:p>
            <a:r>
              <a:rPr lang="en-GB" dirty="0"/>
              <a:t>•          Given inappropriate medical treatment to a child</a:t>
            </a:r>
          </a:p>
          <a:p>
            <a:r>
              <a:rPr lang="en-GB" dirty="0"/>
              <a:t>                and</a:t>
            </a:r>
          </a:p>
          <a:p>
            <a:r>
              <a:rPr lang="en-GB" dirty="0"/>
              <a:t>•          Been dismissed as a result</a:t>
            </a:r>
          </a:p>
          <a:p>
            <a:endParaRPr lang="en-GB" dirty="0"/>
          </a:p>
          <a:p>
            <a:r>
              <a:rPr lang="en-GB" dirty="0"/>
              <a:t>The legal requirement to refer an individual who has met the requirement stands even if the person has resigned rather than being fired, left or has been transferred to another role (not regulated work).</a:t>
            </a:r>
          </a:p>
          <a:p>
            <a:endParaRPr lang="en-GB" dirty="0"/>
          </a:p>
          <a:p>
            <a:r>
              <a:rPr lang="en-GB" dirty="0"/>
              <a:t>If your organisation are notified by Disclosure Scotland that an individual has been barred from working with children and young people you must remove them from any regulated work post immediately.  </a:t>
            </a:r>
          </a:p>
          <a:p>
            <a:endParaRPr lang="en-GB" dirty="0"/>
          </a:p>
          <a:p>
            <a:r>
              <a:rPr lang="en-GB" dirty="0"/>
              <a:t>For more information on PVG checks and referrals please visit www.disclosurescotland.co.uk </a:t>
            </a:r>
          </a:p>
          <a:p>
            <a:endParaRPr lang="en-GB" dirty="0"/>
          </a:p>
        </p:txBody>
      </p:sp>
      <p:sp>
        <p:nvSpPr>
          <p:cNvPr id="4" name="Slide Number Placeholder 3"/>
          <p:cNvSpPr>
            <a:spLocks noGrp="1"/>
          </p:cNvSpPr>
          <p:nvPr>
            <p:ph type="sldNum" sz="quarter" idx="5"/>
          </p:nvPr>
        </p:nvSpPr>
        <p:spPr/>
        <p:txBody>
          <a:bodyPr/>
          <a:lstStyle/>
          <a:p>
            <a:fld id="{D8124EE0-2255-41B3-AB79-0D115EA5EAF0}" type="slidenum">
              <a:rPr lang="en-GB" smtClean="0"/>
              <a:t>17</a:t>
            </a:fld>
            <a:endParaRPr lang="en-GB" dirty="0"/>
          </a:p>
        </p:txBody>
      </p:sp>
    </p:spTree>
    <p:extLst>
      <p:ext uri="{BB962C8B-B14F-4D97-AF65-F5344CB8AC3E}">
        <p14:creationId xmlns:p14="http://schemas.microsoft.com/office/powerpoint/2010/main" val="3468932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124EE0-2255-41B3-AB79-0D115EA5EAF0}" type="slidenum">
              <a:rPr lang="en-GB" smtClean="0"/>
              <a:t>18</a:t>
            </a:fld>
            <a:endParaRPr lang="en-GB" dirty="0"/>
          </a:p>
        </p:txBody>
      </p:sp>
    </p:spTree>
    <p:extLst>
      <p:ext uri="{BB962C8B-B14F-4D97-AF65-F5344CB8AC3E}">
        <p14:creationId xmlns:p14="http://schemas.microsoft.com/office/powerpoint/2010/main" val="968918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124EE0-2255-41B3-AB79-0D115EA5EAF0}" type="slidenum">
              <a:rPr lang="en-GB" smtClean="0"/>
              <a:t>19</a:t>
            </a:fld>
            <a:endParaRPr lang="en-GB" dirty="0"/>
          </a:p>
        </p:txBody>
      </p:sp>
    </p:spTree>
    <p:extLst>
      <p:ext uri="{BB962C8B-B14F-4D97-AF65-F5344CB8AC3E}">
        <p14:creationId xmlns:p14="http://schemas.microsoft.com/office/powerpoint/2010/main" val="1271012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TASK</a:t>
            </a:r>
            <a:r>
              <a:rPr lang="en-GB" baseline="0" dirty="0"/>
              <a:t> OPTION 1 – only use one of these tasks</a:t>
            </a:r>
            <a:endParaRPr lang="en-GB" dirty="0"/>
          </a:p>
        </p:txBody>
      </p:sp>
      <p:sp>
        <p:nvSpPr>
          <p:cNvPr id="4" name="Slide Number Placeholder 3"/>
          <p:cNvSpPr>
            <a:spLocks noGrp="1"/>
          </p:cNvSpPr>
          <p:nvPr>
            <p:ph type="sldNum" sz="quarter" idx="5"/>
          </p:nvPr>
        </p:nvSpPr>
        <p:spPr/>
        <p:txBody>
          <a:bodyPr/>
          <a:lstStyle/>
          <a:p>
            <a:fld id="{D8124EE0-2255-41B3-AB79-0D115EA5EAF0}" type="slidenum">
              <a:rPr lang="en-GB" smtClean="0"/>
              <a:t>20</a:t>
            </a:fld>
            <a:endParaRPr lang="en-GB" dirty="0"/>
          </a:p>
        </p:txBody>
      </p:sp>
    </p:spTree>
    <p:extLst>
      <p:ext uri="{BB962C8B-B14F-4D97-AF65-F5344CB8AC3E}">
        <p14:creationId xmlns:p14="http://schemas.microsoft.com/office/powerpoint/2010/main" val="3019231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TASK</a:t>
            </a:r>
            <a:r>
              <a:rPr lang="en-GB" baseline="0" dirty="0"/>
              <a:t> OPTION 2 – only use one of these tasks</a:t>
            </a:r>
            <a:endParaRPr lang="en-GB" dirty="0"/>
          </a:p>
        </p:txBody>
      </p:sp>
      <p:sp>
        <p:nvSpPr>
          <p:cNvPr id="4" name="Slide Number Placeholder 3"/>
          <p:cNvSpPr>
            <a:spLocks noGrp="1"/>
          </p:cNvSpPr>
          <p:nvPr>
            <p:ph type="sldNum" sz="quarter" idx="5"/>
          </p:nvPr>
        </p:nvSpPr>
        <p:spPr/>
        <p:txBody>
          <a:bodyPr/>
          <a:lstStyle/>
          <a:p>
            <a:fld id="{D8124EE0-2255-41B3-AB79-0D115EA5EAF0}" type="slidenum">
              <a:rPr lang="en-GB" smtClean="0"/>
              <a:t>21</a:t>
            </a:fld>
            <a:endParaRPr lang="en-GB" dirty="0"/>
          </a:p>
        </p:txBody>
      </p:sp>
    </p:spTree>
    <p:extLst>
      <p:ext uri="{BB962C8B-B14F-4D97-AF65-F5344CB8AC3E}">
        <p14:creationId xmlns:p14="http://schemas.microsoft.com/office/powerpoint/2010/main" val="1080947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124EE0-2255-41B3-AB79-0D115EA5EAF0}" type="slidenum">
              <a:rPr lang="en-GB" smtClean="0"/>
              <a:t>23</a:t>
            </a:fld>
            <a:endParaRPr lang="en-GB" dirty="0"/>
          </a:p>
        </p:txBody>
      </p:sp>
    </p:spTree>
    <p:extLst>
      <p:ext uri="{BB962C8B-B14F-4D97-AF65-F5344CB8AC3E}">
        <p14:creationId xmlns:p14="http://schemas.microsoft.com/office/powerpoint/2010/main" val="3951954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a:p>
            <a:endParaRPr lang="en-GB" dirty="0"/>
          </a:p>
        </p:txBody>
      </p:sp>
      <p:sp>
        <p:nvSpPr>
          <p:cNvPr id="4" name="Slide Number Placeholder 3"/>
          <p:cNvSpPr>
            <a:spLocks noGrp="1"/>
          </p:cNvSpPr>
          <p:nvPr>
            <p:ph type="sldNum" sz="quarter" idx="5"/>
          </p:nvPr>
        </p:nvSpPr>
        <p:spPr/>
        <p:txBody>
          <a:bodyPr/>
          <a:lstStyle/>
          <a:p>
            <a:fld id="{D8124EE0-2255-41B3-AB79-0D115EA5EAF0}" type="slidenum">
              <a:rPr lang="en-GB" smtClean="0"/>
              <a:t>24</a:t>
            </a:fld>
            <a:endParaRPr lang="en-GB" dirty="0"/>
          </a:p>
        </p:txBody>
      </p:sp>
    </p:spTree>
    <p:extLst>
      <p:ext uri="{BB962C8B-B14F-4D97-AF65-F5344CB8AC3E}">
        <p14:creationId xmlns:p14="http://schemas.microsoft.com/office/powerpoint/2010/main" val="683338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highlight>
                <a:srgbClr val="00FF00"/>
              </a:highlight>
            </a:endParaRPr>
          </a:p>
        </p:txBody>
      </p:sp>
      <p:sp>
        <p:nvSpPr>
          <p:cNvPr id="4" name="Slide Number Placeholder 3"/>
          <p:cNvSpPr>
            <a:spLocks noGrp="1"/>
          </p:cNvSpPr>
          <p:nvPr>
            <p:ph type="sldNum" sz="quarter" idx="5"/>
          </p:nvPr>
        </p:nvSpPr>
        <p:spPr/>
        <p:txBody>
          <a:bodyPr/>
          <a:lstStyle/>
          <a:p>
            <a:fld id="{D8124EE0-2255-41B3-AB79-0D115EA5EAF0}" type="slidenum">
              <a:rPr lang="en-GB" smtClean="0"/>
              <a:t>4</a:t>
            </a:fld>
            <a:endParaRPr lang="en-GB" dirty="0"/>
          </a:p>
        </p:txBody>
      </p:sp>
    </p:spTree>
    <p:extLst>
      <p:ext uri="{BB962C8B-B14F-4D97-AF65-F5344CB8AC3E}">
        <p14:creationId xmlns:p14="http://schemas.microsoft.com/office/powerpoint/2010/main" val="2501409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a:p>
            <a:endParaRPr lang="en-GB" dirty="0"/>
          </a:p>
          <a:p>
            <a:endParaRPr lang="en-GB" dirty="0"/>
          </a:p>
        </p:txBody>
      </p:sp>
      <p:sp>
        <p:nvSpPr>
          <p:cNvPr id="4" name="Slide Number Placeholder 3"/>
          <p:cNvSpPr>
            <a:spLocks noGrp="1"/>
          </p:cNvSpPr>
          <p:nvPr>
            <p:ph type="sldNum" sz="quarter" idx="5"/>
          </p:nvPr>
        </p:nvSpPr>
        <p:spPr/>
        <p:txBody>
          <a:bodyPr/>
          <a:lstStyle/>
          <a:p>
            <a:fld id="{D8124EE0-2255-41B3-AB79-0D115EA5EAF0}" type="slidenum">
              <a:rPr lang="en-GB" smtClean="0"/>
              <a:t>25</a:t>
            </a:fld>
            <a:endParaRPr lang="en-GB" dirty="0"/>
          </a:p>
        </p:txBody>
      </p:sp>
    </p:spTree>
    <p:extLst>
      <p:ext uri="{BB962C8B-B14F-4D97-AF65-F5344CB8AC3E}">
        <p14:creationId xmlns:p14="http://schemas.microsoft.com/office/powerpoint/2010/main" val="905172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124EE0-2255-41B3-AB79-0D115EA5EAF0}" type="slidenum">
              <a:rPr lang="en-GB" smtClean="0"/>
              <a:t>26</a:t>
            </a:fld>
            <a:endParaRPr lang="en-GB" dirty="0"/>
          </a:p>
        </p:txBody>
      </p:sp>
    </p:spTree>
    <p:extLst>
      <p:ext uri="{BB962C8B-B14F-4D97-AF65-F5344CB8AC3E}">
        <p14:creationId xmlns:p14="http://schemas.microsoft.com/office/powerpoint/2010/main" val="3366692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p:txBody>
      </p:sp>
      <p:sp>
        <p:nvSpPr>
          <p:cNvPr id="4" name="Slide Number Placeholder 3"/>
          <p:cNvSpPr>
            <a:spLocks noGrp="1"/>
          </p:cNvSpPr>
          <p:nvPr>
            <p:ph type="sldNum" sz="quarter" idx="5"/>
          </p:nvPr>
        </p:nvSpPr>
        <p:spPr/>
        <p:txBody>
          <a:bodyPr/>
          <a:lstStyle/>
          <a:p>
            <a:fld id="{D8124EE0-2255-41B3-AB79-0D115EA5EAF0}" type="slidenum">
              <a:rPr lang="en-GB" smtClean="0"/>
              <a:t>27</a:t>
            </a:fld>
            <a:endParaRPr lang="en-GB" dirty="0"/>
          </a:p>
        </p:txBody>
      </p:sp>
    </p:spTree>
    <p:extLst>
      <p:ext uri="{BB962C8B-B14F-4D97-AF65-F5344CB8AC3E}">
        <p14:creationId xmlns:p14="http://schemas.microsoft.com/office/powerpoint/2010/main" val="38204531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D8124EE0-2255-41B3-AB79-0D115EA5EAF0}" type="slidenum">
              <a:rPr lang="en-GB" smtClean="0"/>
              <a:t>29</a:t>
            </a:fld>
            <a:endParaRPr lang="en-GB" dirty="0"/>
          </a:p>
        </p:txBody>
      </p:sp>
    </p:spTree>
    <p:extLst>
      <p:ext uri="{BB962C8B-B14F-4D97-AF65-F5344CB8AC3E}">
        <p14:creationId xmlns:p14="http://schemas.microsoft.com/office/powerpoint/2010/main" val="3495597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a:p>
            <a:endParaRPr lang="en-GB" dirty="0"/>
          </a:p>
          <a:p>
            <a:r>
              <a:rPr lang="en-GB" b="1" dirty="0"/>
              <a:t> </a:t>
            </a:r>
            <a:endParaRPr lang="en-GB" dirty="0"/>
          </a:p>
          <a:p>
            <a:endParaRPr lang="en-GB" dirty="0"/>
          </a:p>
        </p:txBody>
      </p:sp>
      <p:sp>
        <p:nvSpPr>
          <p:cNvPr id="4" name="Slide Number Placeholder 3"/>
          <p:cNvSpPr>
            <a:spLocks noGrp="1"/>
          </p:cNvSpPr>
          <p:nvPr>
            <p:ph type="sldNum" sz="quarter" idx="5"/>
          </p:nvPr>
        </p:nvSpPr>
        <p:spPr/>
        <p:txBody>
          <a:bodyPr/>
          <a:lstStyle/>
          <a:p>
            <a:fld id="{D8124EE0-2255-41B3-AB79-0D115EA5EAF0}" type="slidenum">
              <a:rPr lang="en-GB" smtClean="0"/>
              <a:t>31</a:t>
            </a:fld>
            <a:endParaRPr lang="en-GB" dirty="0"/>
          </a:p>
        </p:txBody>
      </p:sp>
    </p:spTree>
    <p:extLst>
      <p:ext uri="{BB962C8B-B14F-4D97-AF65-F5344CB8AC3E}">
        <p14:creationId xmlns:p14="http://schemas.microsoft.com/office/powerpoint/2010/main" val="33865253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a:p>
            <a:endParaRPr lang="en-GB" dirty="0"/>
          </a:p>
          <a:p>
            <a:r>
              <a:rPr lang="en-GB" dirty="0"/>
              <a:t>Hand out sample code of conduct and highlight key points.</a:t>
            </a:r>
          </a:p>
          <a:p>
            <a:r>
              <a:rPr lang="en-GB" dirty="0"/>
              <a:t>Please also highlight that separate codes of conduct should be produced and used for special events or trips away as these may throw up additional considerations.</a:t>
            </a:r>
          </a:p>
        </p:txBody>
      </p:sp>
      <p:sp>
        <p:nvSpPr>
          <p:cNvPr id="4" name="Slide Number Placeholder 3"/>
          <p:cNvSpPr>
            <a:spLocks noGrp="1"/>
          </p:cNvSpPr>
          <p:nvPr>
            <p:ph type="sldNum" sz="quarter" idx="5"/>
          </p:nvPr>
        </p:nvSpPr>
        <p:spPr/>
        <p:txBody>
          <a:bodyPr/>
          <a:lstStyle/>
          <a:p>
            <a:fld id="{D8124EE0-2255-41B3-AB79-0D115EA5EAF0}" type="slidenum">
              <a:rPr lang="en-GB" smtClean="0"/>
              <a:t>33</a:t>
            </a:fld>
            <a:endParaRPr lang="en-GB" dirty="0"/>
          </a:p>
        </p:txBody>
      </p:sp>
    </p:spTree>
    <p:extLst>
      <p:ext uri="{BB962C8B-B14F-4D97-AF65-F5344CB8AC3E}">
        <p14:creationId xmlns:p14="http://schemas.microsoft.com/office/powerpoint/2010/main" val="2180799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a:p>
            <a:endParaRPr lang="en-GB" dirty="0"/>
          </a:p>
          <a:p>
            <a:r>
              <a:rPr lang="en-GB" dirty="0"/>
              <a:t>Hand out sample code of conduct and highlight key points.</a:t>
            </a:r>
          </a:p>
          <a:p>
            <a:r>
              <a:rPr lang="en-GB" dirty="0"/>
              <a:t>Also highlight that separate codes of conduct should be produced and used for special events or trips away as these may throw up additional considerations.</a:t>
            </a:r>
          </a:p>
        </p:txBody>
      </p:sp>
      <p:sp>
        <p:nvSpPr>
          <p:cNvPr id="4" name="Slide Number Placeholder 3"/>
          <p:cNvSpPr>
            <a:spLocks noGrp="1"/>
          </p:cNvSpPr>
          <p:nvPr>
            <p:ph type="sldNum" sz="quarter" idx="5"/>
          </p:nvPr>
        </p:nvSpPr>
        <p:spPr/>
        <p:txBody>
          <a:bodyPr/>
          <a:lstStyle/>
          <a:p>
            <a:fld id="{D8124EE0-2255-41B3-AB79-0D115EA5EAF0}" type="slidenum">
              <a:rPr lang="en-GB" smtClean="0"/>
              <a:t>34</a:t>
            </a:fld>
            <a:endParaRPr lang="en-GB" dirty="0"/>
          </a:p>
        </p:txBody>
      </p:sp>
    </p:spTree>
    <p:extLst>
      <p:ext uri="{BB962C8B-B14F-4D97-AF65-F5344CB8AC3E}">
        <p14:creationId xmlns:p14="http://schemas.microsoft.com/office/powerpoint/2010/main" val="2354134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TUTOR NOTES:</a:t>
            </a:r>
          </a:p>
          <a:p>
            <a:r>
              <a:rPr lang="en-GB" dirty="0"/>
              <a:t> </a:t>
            </a:r>
          </a:p>
          <a:p>
            <a:endParaRPr lang="en-GB" dirty="0"/>
          </a:p>
        </p:txBody>
      </p:sp>
      <p:sp>
        <p:nvSpPr>
          <p:cNvPr id="4" name="Slide Number Placeholder 3"/>
          <p:cNvSpPr>
            <a:spLocks noGrp="1"/>
          </p:cNvSpPr>
          <p:nvPr>
            <p:ph type="sldNum" sz="quarter" idx="5"/>
          </p:nvPr>
        </p:nvSpPr>
        <p:spPr/>
        <p:txBody>
          <a:bodyPr/>
          <a:lstStyle/>
          <a:p>
            <a:fld id="{D8124EE0-2255-41B3-AB79-0D115EA5EAF0}" type="slidenum">
              <a:rPr lang="en-GB" smtClean="0"/>
              <a:t>36</a:t>
            </a:fld>
            <a:endParaRPr lang="en-GB" dirty="0"/>
          </a:p>
        </p:txBody>
      </p:sp>
    </p:spTree>
    <p:extLst>
      <p:ext uri="{BB962C8B-B14F-4D97-AF65-F5344CB8AC3E}">
        <p14:creationId xmlns:p14="http://schemas.microsoft.com/office/powerpoint/2010/main" val="22105882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p:txBody>
      </p:sp>
      <p:sp>
        <p:nvSpPr>
          <p:cNvPr id="4" name="Slide Number Placeholder 3"/>
          <p:cNvSpPr>
            <a:spLocks noGrp="1"/>
          </p:cNvSpPr>
          <p:nvPr>
            <p:ph type="sldNum" sz="quarter" idx="5"/>
          </p:nvPr>
        </p:nvSpPr>
        <p:spPr/>
        <p:txBody>
          <a:bodyPr/>
          <a:lstStyle/>
          <a:p>
            <a:fld id="{D8124EE0-2255-41B3-AB79-0D115EA5EAF0}" type="slidenum">
              <a:rPr lang="en-GB" smtClean="0"/>
              <a:t>37</a:t>
            </a:fld>
            <a:endParaRPr lang="en-GB" dirty="0"/>
          </a:p>
        </p:txBody>
      </p:sp>
    </p:spTree>
    <p:extLst>
      <p:ext uri="{BB962C8B-B14F-4D97-AF65-F5344CB8AC3E}">
        <p14:creationId xmlns:p14="http://schemas.microsoft.com/office/powerpoint/2010/main" val="8996837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a:p>
            <a:endParaRPr lang="en-GB" dirty="0"/>
          </a:p>
        </p:txBody>
      </p:sp>
      <p:sp>
        <p:nvSpPr>
          <p:cNvPr id="4" name="Slide Number Placeholder 3"/>
          <p:cNvSpPr>
            <a:spLocks noGrp="1"/>
          </p:cNvSpPr>
          <p:nvPr>
            <p:ph type="sldNum" sz="quarter" idx="5"/>
          </p:nvPr>
        </p:nvSpPr>
        <p:spPr/>
        <p:txBody>
          <a:bodyPr/>
          <a:lstStyle/>
          <a:p>
            <a:fld id="{D8124EE0-2255-41B3-AB79-0D115EA5EAF0}" type="slidenum">
              <a:rPr lang="en-GB" smtClean="0"/>
              <a:t>39</a:t>
            </a:fld>
            <a:endParaRPr lang="en-GB" dirty="0"/>
          </a:p>
        </p:txBody>
      </p:sp>
    </p:spTree>
    <p:extLst>
      <p:ext uri="{BB962C8B-B14F-4D97-AF65-F5344CB8AC3E}">
        <p14:creationId xmlns:p14="http://schemas.microsoft.com/office/powerpoint/2010/main" val="2162801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3:notes"/>
          <p:cNvSpPr>
            <a:spLocks noGrp="1" noRot="1" noChangeAspect="1"/>
          </p:cNvSpPr>
          <p:nvPr>
            <p:ph type="sldImg" idx="2"/>
          </p:nvPr>
        </p:nvSpPr>
        <p:spPr>
          <a:xfrm>
            <a:off x="962025" y="741363"/>
            <a:ext cx="4933950" cy="37004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 name="Google Shape;60;p3:notes"/>
          <p:cNvSpPr txBox="1">
            <a:spLocks noGrp="1"/>
          </p:cNvSpPr>
          <p:nvPr>
            <p:ph type="body" idx="1"/>
          </p:nvPr>
        </p:nvSpPr>
        <p:spPr>
          <a:xfrm>
            <a:off x="685801" y="4690271"/>
            <a:ext cx="5486400" cy="4443412"/>
          </a:xfrm>
          <a:prstGeom prst="rect">
            <a:avLst/>
          </a:prstGeom>
          <a:noFill/>
          <a:ln>
            <a:noFill/>
          </a:ln>
        </p:spPr>
        <p:txBody>
          <a:bodyPr spcFirstLastPara="1" wrap="square" lIns="92381" tIns="46189" rIns="92381" bIns="46189" anchor="t" anchorCtr="0">
            <a:noAutofit/>
          </a:bodyPr>
          <a:lstStyle/>
          <a:p>
            <a:endParaRPr b="1">
              <a:highlight>
                <a:srgbClr val="00FF00"/>
              </a:highlight>
            </a:endParaRPr>
          </a:p>
        </p:txBody>
      </p:sp>
      <p:sp>
        <p:nvSpPr>
          <p:cNvPr id="61" name="Google Shape;61;p3:notes"/>
          <p:cNvSpPr txBox="1">
            <a:spLocks noGrp="1"/>
          </p:cNvSpPr>
          <p:nvPr>
            <p:ph type="sldNum" idx="12"/>
          </p:nvPr>
        </p:nvSpPr>
        <p:spPr>
          <a:xfrm>
            <a:off x="3884615" y="9378825"/>
            <a:ext cx="2971800" cy="493712"/>
          </a:xfrm>
          <a:prstGeom prst="rect">
            <a:avLst/>
          </a:prstGeom>
          <a:noFill/>
          <a:ln>
            <a:noFill/>
          </a:ln>
        </p:spPr>
        <p:txBody>
          <a:bodyPr spcFirstLastPara="1" wrap="square" lIns="92381" tIns="46189" rIns="92381" bIns="46189" anchor="b" anchorCtr="0">
            <a:noAutofit/>
          </a:bodyPr>
          <a:lstStyle/>
          <a:p>
            <a:fld id="{00000000-1234-1234-1234-123412341234}" type="slidenum">
              <a:rPr lang="en-GB"/>
              <a:pPr/>
              <a:t>6</a:t>
            </a:fld>
            <a:endParaRPr/>
          </a:p>
        </p:txBody>
      </p:sp>
    </p:spTree>
    <p:extLst>
      <p:ext uri="{BB962C8B-B14F-4D97-AF65-F5344CB8AC3E}">
        <p14:creationId xmlns:p14="http://schemas.microsoft.com/office/powerpoint/2010/main" val="28398054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p:txBody>
      </p:sp>
      <p:sp>
        <p:nvSpPr>
          <p:cNvPr id="4" name="Slide Number Placeholder 3"/>
          <p:cNvSpPr>
            <a:spLocks noGrp="1"/>
          </p:cNvSpPr>
          <p:nvPr>
            <p:ph type="sldNum" sz="quarter" idx="5"/>
          </p:nvPr>
        </p:nvSpPr>
        <p:spPr/>
        <p:txBody>
          <a:bodyPr/>
          <a:lstStyle/>
          <a:p>
            <a:fld id="{D8124EE0-2255-41B3-AB79-0D115EA5EAF0}" type="slidenum">
              <a:rPr lang="en-GB" smtClean="0"/>
              <a:t>40</a:t>
            </a:fld>
            <a:endParaRPr lang="en-GB" dirty="0"/>
          </a:p>
        </p:txBody>
      </p:sp>
    </p:spTree>
    <p:extLst>
      <p:ext uri="{BB962C8B-B14F-4D97-AF65-F5344CB8AC3E}">
        <p14:creationId xmlns:p14="http://schemas.microsoft.com/office/powerpoint/2010/main" val="14100654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p:txBody>
      </p:sp>
      <p:sp>
        <p:nvSpPr>
          <p:cNvPr id="4" name="Slide Number Placeholder 3"/>
          <p:cNvSpPr>
            <a:spLocks noGrp="1"/>
          </p:cNvSpPr>
          <p:nvPr>
            <p:ph type="sldNum" sz="quarter" idx="5"/>
          </p:nvPr>
        </p:nvSpPr>
        <p:spPr/>
        <p:txBody>
          <a:bodyPr/>
          <a:lstStyle/>
          <a:p>
            <a:fld id="{D8124EE0-2255-41B3-AB79-0D115EA5EAF0}" type="slidenum">
              <a:rPr lang="en-GB" smtClean="0"/>
              <a:t>41</a:t>
            </a:fld>
            <a:endParaRPr lang="en-GB" dirty="0"/>
          </a:p>
        </p:txBody>
      </p:sp>
    </p:spTree>
    <p:extLst>
      <p:ext uri="{BB962C8B-B14F-4D97-AF65-F5344CB8AC3E}">
        <p14:creationId xmlns:p14="http://schemas.microsoft.com/office/powerpoint/2010/main" val="24147941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p:txBody>
      </p:sp>
      <p:sp>
        <p:nvSpPr>
          <p:cNvPr id="4" name="Slide Number Placeholder 3"/>
          <p:cNvSpPr>
            <a:spLocks noGrp="1"/>
          </p:cNvSpPr>
          <p:nvPr>
            <p:ph type="sldNum" sz="quarter" idx="5"/>
          </p:nvPr>
        </p:nvSpPr>
        <p:spPr/>
        <p:txBody>
          <a:bodyPr/>
          <a:lstStyle/>
          <a:p>
            <a:fld id="{D8124EE0-2255-41B3-AB79-0D115EA5EAF0}" type="slidenum">
              <a:rPr lang="en-GB" smtClean="0"/>
              <a:t>42</a:t>
            </a:fld>
            <a:endParaRPr lang="en-GB" dirty="0"/>
          </a:p>
        </p:txBody>
      </p:sp>
    </p:spTree>
    <p:extLst>
      <p:ext uri="{BB962C8B-B14F-4D97-AF65-F5344CB8AC3E}">
        <p14:creationId xmlns:p14="http://schemas.microsoft.com/office/powerpoint/2010/main" val="20359447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p:txBody>
      </p:sp>
      <p:sp>
        <p:nvSpPr>
          <p:cNvPr id="4" name="Slide Number Placeholder 3"/>
          <p:cNvSpPr>
            <a:spLocks noGrp="1"/>
          </p:cNvSpPr>
          <p:nvPr>
            <p:ph type="sldNum" sz="quarter" idx="5"/>
          </p:nvPr>
        </p:nvSpPr>
        <p:spPr/>
        <p:txBody>
          <a:bodyPr/>
          <a:lstStyle/>
          <a:p>
            <a:fld id="{D8124EE0-2255-41B3-AB79-0D115EA5EAF0}" type="slidenum">
              <a:rPr lang="en-GB" smtClean="0"/>
              <a:t>43</a:t>
            </a:fld>
            <a:endParaRPr lang="en-GB" dirty="0"/>
          </a:p>
        </p:txBody>
      </p:sp>
    </p:spTree>
    <p:extLst>
      <p:ext uri="{BB962C8B-B14F-4D97-AF65-F5344CB8AC3E}">
        <p14:creationId xmlns:p14="http://schemas.microsoft.com/office/powerpoint/2010/main" val="2579760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p:txBody>
      </p:sp>
      <p:sp>
        <p:nvSpPr>
          <p:cNvPr id="4" name="Slide Number Placeholder 3"/>
          <p:cNvSpPr>
            <a:spLocks noGrp="1"/>
          </p:cNvSpPr>
          <p:nvPr>
            <p:ph type="sldNum" sz="quarter" idx="5"/>
          </p:nvPr>
        </p:nvSpPr>
        <p:spPr/>
        <p:txBody>
          <a:bodyPr/>
          <a:lstStyle/>
          <a:p>
            <a:fld id="{D8124EE0-2255-41B3-AB79-0D115EA5EAF0}" type="slidenum">
              <a:rPr lang="en-GB" smtClean="0"/>
              <a:t>44</a:t>
            </a:fld>
            <a:endParaRPr lang="en-GB" dirty="0"/>
          </a:p>
        </p:txBody>
      </p:sp>
    </p:spTree>
    <p:extLst>
      <p:ext uri="{BB962C8B-B14F-4D97-AF65-F5344CB8AC3E}">
        <p14:creationId xmlns:p14="http://schemas.microsoft.com/office/powerpoint/2010/main" val="17033875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p:txBody>
      </p:sp>
      <p:sp>
        <p:nvSpPr>
          <p:cNvPr id="4" name="Slide Number Placeholder 3"/>
          <p:cNvSpPr>
            <a:spLocks noGrp="1"/>
          </p:cNvSpPr>
          <p:nvPr>
            <p:ph type="sldNum" sz="quarter" idx="5"/>
          </p:nvPr>
        </p:nvSpPr>
        <p:spPr/>
        <p:txBody>
          <a:bodyPr/>
          <a:lstStyle/>
          <a:p>
            <a:fld id="{D8124EE0-2255-41B3-AB79-0D115EA5EAF0}" type="slidenum">
              <a:rPr lang="en-GB" smtClean="0"/>
              <a:t>45</a:t>
            </a:fld>
            <a:endParaRPr lang="en-GB" dirty="0"/>
          </a:p>
        </p:txBody>
      </p:sp>
    </p:spTree>
    <p:extLst>
      <p:ext uri="{BB962C8B-B14F-4D97-AF65-F5344CB8AC3E}">
        <p14:creationId xmlns:p14="http://schemas.microsoft.com/office/powerpoint/2010/main" val="3157310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p:txBody>
      </p:sp>
      <p:sp>
        <p:nvSpPr>
          <p:cNvPr id="4" name="Slide Number Placeholder 3"/>
          <p:cNvSpPr>
            <a:spLocks noGrp="1"/>
          </p:cNvSpPr>
          <p:nvPr>
            <p:ph type="sldNum" sz="quarter" idx="5"/>
          </p:nvPr>
        </p:nvSpPr>
        <p:spPr/>
        <p:txBody>
          <a:bodyPr/>
          <a:lstStyle/>
          <a:p>
            <a:fld id="{D8124EE0-2255-41B3-AB79-0D115EA5EAF0}" type="slidenum">
              <a:rPr lang="en-GB" smtClean="0"/>
              <a:t>46</a:t>
            </a:fld>
            <a:endParaRPr lang="en-GB" dirty="0"/>
          </a:p>
        </p:txBody>
      </p:sp>
    </p:spTree>
    <p:extLst>
      <p:ext uri="{BB962C8B-B14F-4D97-AF65-F5344CB8AC3E}">
        <p14:creationId xmlns:p14="http://schemas.microsoft.com/office/powerpoint/2010/main" val="31976592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a:p>
            <a:endParaRPr lang="en-GB" dirty="0"/>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This is poor practice and must be addressed</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 solution should include the views of the young person and their parents/carers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a:t>
            </a:r>
            <a:r>
              <a:rPr lang="en-GB" sz="1200" kern="1200" baseline="0" dirty="0">
                <a:solidFill>
                  <a:schemeClr val="tx1"/>
                </a:solidFill>
                <a:effectLst/>
                <a:latin typeface="+mn-lt"/>
                <a:ea typeface="+mn-ea"/>
                <a:cs typeface="+mn-cs"/>
              </a:rPr>
              <a:t> solution and conversation should focus on what can be done, not what can’t</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 four factors that influence inclusion (and inform the structure of session provision) for each individual participant are </a:t>
            </a:r>
            <a:r>
              <a:rPr lang="en-GB" sz="1200" b="1" kern="1200" dirty="0">
                <a:solidFill>
                  <a:schemeClr val="tx1"/>
                </a:solidFill>
                <a:effectLst/>
                <a:latin typeface="+mn-lt"/>
                <a:ea typeface="+mn-ea"/>
                <a:cs typeface="+mn-cs"/>
              </a:rPr>
              <a:t>ability, activity, impairment </a:t>
            </a:r>
            <a:r>
              <a:rPr lang="en-GB" sz="1200" kern="1200" dirty="0">
                <a:solidFill>
                  <a:schemeClr val="tx1"/>
                </a:solidFill>
                <a:effectLst/>
                <a:latin typeface="+mn-lt"/>
                <a:ea typeface="+mn-ea"/>
                <a:cs typeface="+mn-cs"/>
              </a:rPr>
              <a:t>and the </a:t>
            </a:r>
            <a:r>
              <a:rPr lang="en-GB" sz="1200" b="1" kern="1200" dirty="0">
                <a:solidFill>
                  <a:schemeClr val="tx1"/>
                </a:solidFill>
                <a:effectLst/>
                <a:latin typeface="+mn-lt"/>
                <a:ea typeface="+mn-ea"/>
                <a:cs typeface="+mn-cs"/>
              </a:rPr>
              <a:t>setting</a:t>
            </a:r>
            <a:r>
              <a:rPr lang="en-GB" sz="1200" kern="1200" dirty="0">
                <a:solidFill>
                  <a:schemeClr val="tx1"/>
                </a:solidFill>
                <a:effectLst/>
                <a:latin typeface="+mn-lt"/>
                <a:ea typeface="+mn-ea"/>
                <a:cs typeface="+mn-cs"/>
              </a:rPr>
              <a:t>. All need to be considered when creating the most appropriate provision</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Coaches</a:t>
            </a:r>
            <a:r>
              <a:rPr lang="en-GB" sz="1200" kern="1200" baseline="0" dirty="0">
                <a:solidFill>
                  <a:schemeClr val="tx1"/>
                </a:solidFill>
                <a:effectLst/>
                <a:latin typeface="+mn-lt"/>
                <a:ea typeface="+mn-ea"/>
                <a:cs typeface="+mn-cs"/>
              </a:rPr>
              <a:t> should be re-trained to be confident in delivering inclusive sessions and should consider 2 support methods:</a:t>
            </a:r>
          </a:p>
          <a:p>
            <a:pPr marL="628650" lvl="1" indent="-171450">
              <a:buFont typeface="Arial" panose="020B0604020202020204" pitchFamily="34" charset="0"/>
              <a:buChar char="•"/>
            </a:pPr>
            <a:r>
              <a:rPr lang="en-GB" sz="1200" kern="1200" baseline="0" dirty="0">
                <a:solidFill>
                  <a:schemeClr val="tx1"/>
                </a:solidFill>
                <a:effectLst/>
                <a:latin typeface="+mn-lt"/>
                <a:ea typeface="+mn-ea"/>
                <a:cs typeface="+mn-cs"/>
              </a:rPr>
              <a:t>The Activity Inclusion Model (AIM) – to identify the most suitable form of inclusive activity for the participant</a:t>
            </a:r>
          </a:p>
          <a:p>
            <a:pPr marL="628650" lvl="1" indent="-171450">
              <a:buFont typeface="Arial" panose="020B0604020202020204" pitchFamily="34" charset="0"/>
              <a:buChar char="•"/>
            </a:pPr>
            <a:r>
              <a:rPr lang="en-GB" sz="1200" kern="1200" baseline="0" dirty="0">
                <a:solidFill>
                  <a:schemeClr val="tx1"/>
                </a:solidFill>
                <a:effectLst/>
                <a:latin typeface="+mn-lt"/>
                <a:ea typeface="+mn-ea"/>
                <a:cs typeface="+mn-cs"/>
              </a:rPr>
              <a:t>STEPS  - is a tool to help coaches adapt sessions for athletes of mixed abilities/needs</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endParaRPr lang="en-GB" dirty="0"/>
          </a:p>
          <a:p>
            <a:endParaRPr lang="en-GB" dirty="0"/>
          </a:p>
        </p:txBody>
      </p:sp>
      <p:sp>
        <p:nvSpPr>
          <p:cNvPr id="4" name="Slide Number Placeholder 3"/>
          <p:cNvSpPr>
            <a:spLocks noGrp="1"/>
          </p:cNvSpPr>
          <p:nvPr>
            <p:ph type="sldNum" sz="quarter" idx="5"/>
          </p:nvPr>
        </p:nvSpPr>
        <p:spPr/>
        <p:txBody>
          <a:bodyPr/>
          <a:lstStyle/>
          <a:p>
            <a:fld id="{D8124EE0-2255-41B3-AB79-0D115EA5EAF0}" type="slidenum">
              <a:rPr lang="en-GB" smtClean="0"/>
              <a:t>47</a:t>
            </a:fld>
            <a:endParaRPr lang="en-GB" dirty="0"/>
          </a:p>
        </p:txBody>
      </p:sp>
    </p:spTree>
    <p:extLst>
      <p:ext uri="{BB962C8B-B14F-4D97-AF65-F5344CB8AC3E}">
        <p14:creationId xmlns:p14="http://schemas.microsoft.com/office/powerpoint/2010/main" val="14733238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t>Tutor Notes  </a:t>
            </a:r>
            <a:endParaRPr lang="en-GB" dirty="0"/>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 Activity Inclusion Model (AIM) </a:t>
            </a:r>
            <a:r>
              <a:rPr lang="en-GB" sz="1200" kern="1200" dirty="0">
                <a:solidFill>
                  <a:schemeClr val="tx1"/>
                </a:solidFill>
                <a:effectLst/>
                <a:latin typeface="+mn-lt"/>
                <a:ea typeface="+mn-ea"/>
                <a:cs typeface="+mn-cs"/>
              </a:rPr>
              <a:t> is recommended</a:t>
            </a:r>
            <a:r>
              <a:rPr lang="en-GB" sz="1200" kern="1200" baseline="0" dirty="0">
                <a:solidFill>
                  <a:schemeClr val="tx1"/>
                </a:solidFill>
                <a:effectLst/>
                <a:latin typeface="+mn-lt"/>
                <a:ea typeface="+mn-ea"/>
                <a:cs typeface="+mn-cs"/>
              </a:rPr>
              <a:t> by Scottish Disability Sport (SDS) and </a:t>
            </a:r>
            <a:r>
              <a:rPr lang="en-GB" sz="1200" kern="1200" dirty="0">
                <a:solidFill>
                  <a:schemeClr val="tx1"/>
                </a:solidFill>
                <a:effectLst/>
                <a:latin typeface="+mn-lt"/>
                <a:ea typeface="+mn-ea"/>
                <a:cs typeface="+mn-cs"/>
              </a:rPr>
              <a:t>offers all participants and performers with a disability, the opportunity to realise their full potential in physical activity/PE/ sport by providing open, modified, parallel and specific sports options appropriate to their individual needs and abilities, relevant to the setting and activity. Engagement and transition within the model will be by choice or as part of a planned programme of sports participation, training or competition.</a:t>
            </a:r>
          </a:p>
          <a:p>
            <a:pPr marL="0" indent="0">
              <a:buFont typeface="Arial" panose="020B0604020202020204" pitchFamily="34" charset="0"/>
              <a:buNone/>
            </a:pPr>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The different types of activity within AIM are:</a:t>
            </a: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Open activity:</a:t>
            </a:r>
            <a:r>
              <a:rPr lang="en-GB" sz="1200" kern="1200" dirty="0">
                <a:solidFill>
                  <a:schemeClr val="tx1"/>
                </a:solidFill>
                <a:effectLst/>
                <a:latin typeface="+mn-lt"/>
                <a:ea typeface="+mn-ea"/>
                <a:cs typeface="+mn-cs"/>
              </a:rPr>
              <a:t> everyone can take part – based on what everyone can do and does not include any modification.</a:t>
            </a: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Modified activity:</a:t>
            </a:r>
            <a:r>
              <a:rPr lang="en-GB" sz="1200" kern="1200" dirty="0">
                <a:solidFill>
                  <a:schemeClr val="tx1"/>
                </a:solidFill>
                <a:effectLst/>
                <a:latin typeface="+mn-lt"/>
                <a:ea typeface="+mn-ea"/>
                <a:cs typeface="+mn-cs"/>
              </a:rPr>
              <a:t> people do the same activity in different ways.</a:t>
            </a: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Parallel activity:</a:t>
            </a:r>
            <a:r>
              <a:rPr lang="en-GB" sz="1200" kern="1200" dirty="0">
                <a:solidFill>
                  <a:schemeClr val="tx1"/>
                </a:solidFill>
                <a:effectLst/>
                <a:latin typeface="+mn-lt"/>
                <a:ea typeface="+mn-ea"/>
                <a:cs typeface="+mn-cs"/>
              </a:rPr>
              <a:t> organised in ability groups, everyone takes part in a variation of the same activity.</a:t>
            </a: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Specific activity:</a:t>
            </a:r>
            <a:r>
              <a:rPr lang="en-GB" sz="1200" kern="1200" dirty="0">
                <a:solidFill>
                  <a:schemeClr val="tx1"/>
                </a:solidFill>
                <a:effectLst/>
                <a:latin typeface="+mn-lt"/>
                <a:ea typeface="+mn-ea"/>
                <a:cs typeface="+mn-cs"/>
              </a:rPr>
              <a:t> people take part in unique activity specific to the sport.</a:t>
            </a:r>
          </a:p>
          <a:p>
            <a:endParaRPr lang="en-GB" dirty="0"/>
          </a:p>
          <a:p>
            <a:r>
              <a:rPr lang="en-GB" dirty="0"/>
              <a:t>To be successful AIMs</a:t>
            </a:r>
            <a:r>
              <a:rPr lang="en-GB" baseline="0" dirty="0"/>
              <a:t> needs support from:</a:t>
            </a: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Clubs and Activity Sessions</a:t>
            </a:r>
            <a:r>
              <a:rPr lang="en-GB" sz="1200" kern="1200" dirty="0">
                <a:solidFill>
                  <a:schemeClr val="tx1"/>
                </a:solidFill>
                <a:effectLst/>
                <a:latin typeface="+mn-lt"/>
                <a:ea typeface="+mn-ea"/>
                <a:cs typeface="+mn-cs"/>
              </a:rPr>
              <a:t> – that proactively promote inclusive principles</a:t>
            </a: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Coaches and Volunteers </a:t>
            </a:r>
            <a:r>
              <a:rPr lang="en-GB" sz="1200" kern="1200" dirty="0">
                <a:solidFill>
                  <a:schemeClr val="tx1"/>
                </a:solidFill>
                <a:effectLst/>
                <a:latin typeface="+mn-lt"/>
                <a:ea typeface="+mn-ea"/>
                <a:cs typeface="+mn-cs"/>
              </a:rPr>
              <a:t> – who are prepared, confident and competent  </a:t>
            </a: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Key Partner </a:t>
            </a:r>
            <a:r>
              <a:rPr lang="en-GB" sz="1200" kern="1200" dirty="0">
                <a:solidFill>
                  <a:schemeClr val="tx1"/>
                </a:solidFill>
                <a:effectLst/>
                <a:latin typeface="+mn-lt"/>
                <a:ea typeface="+mn-ea"/>
                <a:cs typeface="+mn-cs"/>
              </a:rPr>
              <a:t>– that adopt policies and procedures that impact on delivery and ensure that participants with a disability are considered and included</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3rd Generation: the Sports Inclusion Model September 2016</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SIM evolved from Black &amp; Stevenson’s Inclusion Spectrum and aligned to the WHO’s International Classification of Functioning, Disability and Health</a:t>
            </a:r>
          </a:p>
          <a:p>
            <a:endParaRPr lang="en-GB" dirty="0"/>
          </a:p>
        </p:txBody>
      </p:sp>
      <p:sp>
        <p:nvSpPr>
          <p:cNvPr id="4" name="Slide Number Placeholder 3"/>
          <p:cNvSpPr>
            <a:spLocks noGrp="1"/>
          </p:cNvSpPr>
          <p:nvPr>
            <p:ph type="sldNum" sz="quarter" idx="10"/>
          </p:nvPr>
        </p:nvSpPr>
        <p:spPr/>
        <p:txBody>
          <a:bodyPr/>
          <a:lstStyle/>
          <a:p>
            <a:fld id="{D8124EE0-2255-41B3-AB79-0D115EA5EAF0}" type="slidenum">
              <a:rPr lang="en-GB" smtClean="0"/>
              <a:t>48</a:t>
            </a:fld>
            <a:endParaRPr lang="en-GB" dirty="0"/>
          </a:p>
        </p:txBody>
      </p:sp>
    </p:spTree>
    <p:extLst>
      <p:ext uri="{BB962C8B-B14F-4D97-AF65-F5344CB8AC3E}">
        <p14:creationId xmlns:p14="http://schemas.microsoft.com/office/powerpoint/2010/main" val="27864617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a:p>
            <a:r>
              <a:rPr lang="en-GB" dirty="0"/>
              <a:t> </a:t>
            </a:r>
          </a:p>
          <a:p>
            <a:endParaRPr lang="en-GB" dirty="0"/>
          </a:p>
        </p:txBody>
      </p:sp>
      <p:sp>
        <p:nvSpPr>
          <p:cNvPr id="4" name="Slide Number Placeholder 3"/>
          <p:cNvSpPr>
            <a:spLocks noGrp="1"/>
          </p:cNvSpPr>
          <p:nvPr>
            <p:ph type="sldNum" sz="quarter" idx="5"/>
          </p:nvPr>
        </p:nvSpPr>
        <p:spPr/>
        <p:txBody>
          <a:bodyPr/>
          <a:lstStyle/>
          <a:p>
            <a:fld id="{D8124EE0-2255-41B3-AB79-0D115EA5EAF0}" type="slidenum">
              <a:rPr lang="en-GB" smtClean="0"/>
              <a:t>49</a:t>
            </a:fld>
            <a:endParaRPr lang="en-GB" dirty="0"/>
          </a:p>
        </p:txBody>
      </p:sp>
    </p:spTree>
    <p:extLst>
      <p:ext uri="{BB962C8B-B14F-4D97-AF65-F5344CB8AC3E}">
        <p14:creationId xmlns:p14="http://schemas.microsoft.com/office/powerpoint/2010/main" val="607701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124EE0-2255-41B3-AB79-0D115EA5EAF0}" type="slidenum">
              <a:rPr lang="en-GB" smtClean="0"/>
              <a:t>7</a:t>
            </a:fld>
            <a:endParaRPr lang="en-GB" dirty="0"/>
          </a:p>
        </p:txBody>
      </p:sp>
    </p:spTree>
    <p:extLst>
      <p:ext uri="{BB962C8B-B14F-4D97-AF65-F5344CB8AC3E}">
        <p14:creationId xmlns:p14="http://schemas.microsoft.com/office/powerpoint/2010/main" val="545214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a:p>
            <a:r>
              <a:rPr lang="en-GB" dirty="0"/>
              <a:t> </a:t>
            </a:r>
          </a:p>
          <a:p>
            <a:endParaRPr lang="en-GB" dirty="0"/>
          </a:p>
        </p:txBody>
      </p:sp>
      <p:sp>
        <p:nvSpPr>
          <p:cNvPr id="4" name="Slide Number Placeholder 3"/>
          <p:cNvSpPr>
            <a:spLocks noGrp="1"/>
          </p:cNvSpPr>
          <p:nvPr>
            <p:ph type="sldNum" sz="quarter" idx="5"/>
          </p:nvPr>
        </p:nvSpPr>
        <p:spPr/>
        <p:txBody>
          <a:bodyPr/>
          <a:lstStyle/>
          <a:p>
            <a:fld id="{D8124EE0-2255-41B3-AB79-0D115EA5EAF0}" type="slidenum">
              <a:rPr lang="en-GB" smtClean="0"/>
              <a:t>50</a:t>
            </a:fld>
            <a:endParaRPr lang="en-GB" dirty="0"/>
          </a:p>
        </p:txBody>
      </p:sp>
    </p:spTree>
    <p:extLst>
      <p:ext uri="{BB962C8B-B14F-4D97-AF65-F5344CB8AC3E}">
        <p14:creationId xmlns:p14="http://schemas.microsoft.com/office/powerpoint/2010/main" val="17489923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124EE0-2255-41B3-AB79-0D115EA5EAF0}" type="slidenum">
              <a:rPr lang="en-GB" smtClean="0"/>
              <a:t>52</a:t>
            </a:fld>
            <a:endParaRPr lang="en-GB" dirty="0"/>
          </a:p>
        </p:txBody>
      </p:sp>
    </p:spTree>
    <p:extLst>
      <p:ext uri="{BB962C8B-B14F-4D97-AF65-F5344CB8AC3E}">
        <p14:creationId xmlns:p14="http://schemas.microsoft.com/office/powerpoint/2010/main" val="17767255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TASK</a:t>
            </a:r>
            <a:r>
              <a:rPr lang="en-GB" baseline="0" dirty="0"/>
              <a:t> OPTION 1 – only use one of these tasks</a:t>
            </a:r>
            <a:endParaRPr lang="en-GB" dirty="0"/>
          </a:p>
        </p:txBody>
      </p:sp>
      <p:sp>
        <p:nvSpPr>
          <p:cNvPr id="4" name="Slide Number Placeholder 3"/>
          <p:cNvSpPr>
            <a:spLocks noGrp="1"/>
          </p:cNvSpPr>
          <p:nvPr>
            <p:ph type="sldNum" sz="quarter" idx="5"/>
          </p:nvPr>
        </p:nvSpPr>
        <p:spPr/>
        <p:txBody>
          <a:bodyPr/>
          <a:lstStyle/>
          <a:p>
            <a:fld id="{D8124EE0-2255-41B3-AB79-0D115EA5EAF0}" type="slidenum">
              <a:rPr lang="en-GB" smtClean="0"/>
              <a:t>53</a:t>
            </a:fld>
            <a:endParaRPr lang="en-GB" dirty="0"/>
          </a:p>
        </p:txBody>
      </p:sp>
    </p:spTree>
    <p:extLst>
      <p:ext uri="{BB962C8B-B14F-4D97-AF65-F5344CB8AC3E}">
        <p14:creationId xmlns:p14="http://schemas.microsoft.com/office/powerpoint/2010/main" val="26535147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TASK</a:t>
            </a:r>
            <a:r>
              <a:rPr lang="en-GB" baseline="0" dirty="0"/>
              <a:t> OPTION 2 – only use one of these tasks</a:t>
            </a:r>
            <a:endParaRPr lang="en-GB" dirty="0"/>
          </a:p>
        </p:txBody>
      </p:sp>
      <p:sp>
        <p:nvSpPr>
          <p:cNvPr id="4" name="Slide Number Placeholder 3"/>
          <p:cNvSpPr>
            <a:spLocks noGrp="1"/>
          </p:cNvSpPr>
          <p:nvPr>
            <p:ph type="sldNum" sz="quarter" idx="5"/>
          </p:nvPr>
        </p:nvSpPr>
        <p:spPr/>
        <p:txBody>
          <a:bodyPr/>
          <a:lstStyle/>
          <a:p>
            <a:fld id="{D8124EE0-2255-41B3-AB79-0D115EA5EAF0}" type="slidenum">
              <a:rPr lang="en-GB" smtClean="0"/>
              <a:t>54</a:t>
            </a:fld>
            <a:endParaRPr lang="en-GB" dirty="0"/>
          </a:p>
        </p:txBody>
      </p:sp>
    </p:spTree>
    <p:extLst>
      <p:ext uri="{BB962C8B-B14F-4D97-AF65-F5344CB8AC3E}">
        <p14:creationId xmlns:p14="http://schemas.microsoft.com/office/powerpoint/2010/main" val="16052358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124EE0-2255-41B3-AB79-0D115EA5EAF0}" type="slidenum">
              <a:rPr lang="en-GB" smtClean="0"/>
              <a:t>55</a:t>
            </a:fld>
            <a:endParaRPr lang="en-GB" dirty="0"/>
          </a:p>
        </p:txBody>
      </p:sp>
    </p:spTree>
    <p:extLst>
      <p:ext uri="{BB962C8B-B14F-4D97-AF65-F5344CB8AC3E}">
        <p14:creationId xmlns:p14="http://schemas.microsoft.com/office/powerpoint/2010/main" val="2704804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p:txBody>
      </p:sp>
      <p:sp>
        <p:nvSpPr>
          <p:cNvPr id="4" name="Slide Number Placeholder 3"/>
          <p:cNvSpPr>
            <a:spLocks noGrp="1"/>
          </p:cNvSpPr>
          <p:nvPr>
            <p:ph type="sldNum" sz="quarter" idx="5"/>
          </p:nvPr>
        </p:nvSpPr>
        <p:spPr/>
        <p:txBody>
          <a:bodyPr/>
          <a:lstStyle/>
          <a:p>
            <a:fld id="{D8124EE0-2255-41B3-AB79-0D115EA5EAF0}" type="slidenum">
              <a:rPr lang="en-GB" smtClean="0"/>
              <a:t>56</a:t>
            </a:fld>
            <a:endParaRPr lang="en-GB" dirty="0"/>
          </a:p>
        </p:txBody>
      </p:sp>
    </p:spTree>
    <p:extLst>
      <p:ext uri="{BB962C8B-B14F-4D97-AF65-F5344CB8AC3E}">
        <p14:creationId xmlns:p14="http://schemas.microsoft.com/office/powerpoint/2010/main" val="16025069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124EE0-2255-41B3-AB79-0D115EA5EAF0}" type="slidenum">
              <a:rPr lang="en-GB" smtClean="0"/>
              <a:t>57</a:t>
            </a:fld>
            <a:endParaRPr lang="en-GB" dirty="0"/>
          </a:p>
        </p:txBody>
      </p:sp>
    </p:spTree>
    <p:extLst>
      <p:ext uri="{BB962C8B-B14F-4D97-AF65-F5344CB8AC3E}">
        <p14:creationId xmlns:p14="http://schemas.microsoft.com/office/powerpoint/2010/main" val="248200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p:txBody>
      </p:sp>
      <p:sp>
        <p:nvSpPr>
          <p:cNvPr id="4" name="Slide Number Placeholder 3"/>
          <p:cNvSpPr>
            <a:spLocks noGrp="1"/>
          </p:cNvSpPr>
          <p:nvPr>
            <p:ph type="sldNum" sz="quarter" idx="5"/>
          </p:nvPr>
        </p:nvSpPr>
        <p:spPr/>
        <p:txBody>
          <a:bodyPr/>
          <a:lstStyle/>
          <a:p>
            <a:fld id="{D8124EE0-2255-41B3-AB79-0D115EA5EAF0}" type="slidenum">
              <a:rPr lang="en-GB" smtClean="0"/>
              <a:t>58</a:t>
            </a:fld>
            <a:endParaRPr lang="en-GB" dirty="0"/>
          </a:p>
        </p:txBody>
      </p:sp>
    </p:spTree>
    <p:extLst>
      <p:ext uri="{BB962C8B-B14F-4D97-AF65-F5344CB8AC3E}">
        <p14:creationId xmlns:p14="http://schemas.microsoft.com/office/powerpoint/2010/main" val="9771690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a:p>
            <a:endParaRPr lang="en-GB" dirty="0"/>
          </a:p>
          <a:p>
            <a:endParaRPr lang="en-GB" dirty="0"/>
          </a:p>
        </p:txBody>
      </p:sp>
      <p:sp>
        <p:nvSpPr>
          <p:cNvPr id="4" name="Slide Number Placeholder 3"/>
          <p:cNvSpPr>
            <a:spLocks noGrp="1"/>
          </p:cNvSpPr>
          <p:nvPr>
            <p:ph type="sldNum" sz="quarter" idx="5"/>
          </p:nvPr>
        </p:nvSpPr>
        <p:spPr/>
        <p:txBody>
          <a:bodyPr/>
          <a:lstStyle/>
          <a:p>
            <a:fld id="{D8124EE0-2255-41B3-AB79-0D115EA5EAF0}" type="slidenum">
              <a:rPr lang="en-GB" smtClean="0"/>
              <a:t>59</a:t>
            </a:fld>
            <a:endParaRPr lang="en-GB" dirty="0"/>
          </a:p>
        </p:txBody>
      </p:sp>
    </p:spTree>
    <p:extLst>
      <p:ext uri="{BB962C8B-B14F-4D97-AF65-F5344CB8AC3E}">
        <p14:creationId xmlns:p14="http://schemas.microsoft.com/office/powerpoint/2010/main" val="29534318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124EE0-2255-41B3-AB79-0D115EA5EAF0}" type="slidenum">
              <a:rPr lang="en-GB" smtClean="0"/>
              <a:t>60</a:t>
            </a:fld>
            <a:endParaRPr lang="en-GB" dirty="0"/>
          </a:p>
        </p:txBody>
      </p:sp>
    </p:spTree>
    <p:extLst>
      <p:ext uri="{BB962C8B-B14F-4D97-AF65-F5344CB8AC3E}">
        <p14:creationId xmlns:p14="http://schemas.microsoft.com/office/powerpoint/2010/main" val="1227575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124EE0-2255-41B3-AB79-0D115EA5EAF0}" type="slidenum">
              <a:rPr lang="en-GB" smtClean="0"/>
              <a:t>8</a:t>
            </a:fld>
            <a:endParaRPr lang="en-GB" dirty="0"/>
          </a:p>
        </p:txBody>
      </p:sp>
    </p:spTree>
    <p:extLst>
      <p:ext uri="{BB962C8B-B14F-4D97-AF65-F5344CB8AC3E}">
        <p14:creationId xmlns:p14="http://schemas.microsoft.com/office/powerpoint/2010/main" val="13032170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p:txBody>
      </p:sp>
      <p:sp>
        <p:nvSpPr>
          <p:cNvPr id="4" name="Slide Number Placeholder 3"/>
          <p:cNvSpPr>
            <a:spLocks noGrp="1"/>
          </p:cNvSpPr>
          <p:nvPr>
            <p:ph type="sldNum" sz="quarter" idx="5"/>
          </p:nvPr>
        </p:nvSpPr>
        <p:spPr/>
        <p:txBody>
          <a:bodyPr/>
          <a:lstStyle/>
          <a:p>
            <a:fld id="{D8124EE0-2255-41B3-AB79-0D115EA5EAF0}" type="slidenum">
              <a:rPr lang="en-GB" smtClean="0"/>
              <a:t>61</a:t>
            </a:fld>
            <a:endParaRPr lang="en-GB" dirty="0"/>
          </a:p>
        </p:txBody>
      </p:sp>
    </p:spTree>
    <p:extLst>
      <p:ext uri="{BB962C8B-B14F-4D97-AF65-F5344CB8AC3E}">
        <p14:creationId xmlns:p14="http://schemas.microsoft.com/office/powerpoint/2010/main" val="42769015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p:txBody>
      </p:sp>
      <p:sp>
        <p:nvSpPr>
          <p:cNvPr id="4" name="Slide Number Placeholder 3"/>
          <p:cNvSpPr>
            <a:spLocks noGrp="1"/>
          </p:cNvSpPr>
          <p:nvPr>
            <p:ph type="sldNum" sz="quarter" idx="5"/>
          </p:nvPr>
        </p:nvSpPr>
        <p:spPr/>
        <p:txBody>
          <a:bodyPr/>
          <a:lstStyle/>
          <a:p>
            <a:fld id="{D8124EE0-2255-41B3-AB79-0D115EA5EAF0}" type="slidenum">
              <a:rPr lang="en-GB" smtClean="0"/>
              <a:t>62</a:t>
            </a:fld>
            <a:endParaRPr lang="en-GB" dirty="0"/>
          </a:p>
        </p:txBody>
      </p:sp>
    </p:spTree>
    <p:extLst>
      <p:ext uri="{BB962C8B-B14F-4D97-AF65-F5344CB8AC3E}">
        <p14:creationId xmlns:p14="http://schemas.microsoft.com/office/powerpoint/2010/main" val="9056305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p:txBody>
      </p:sp>
      <p:sp>
        <p:nvSpPr>
          <p:cNvPr id="4" name="Slide Number Placeholder 3"/>
          <p:cNvSpPr>
            <a:spLocks noGrp="1"/>
          </p:cNvSpPr>
          <p:nvPr>
            <p:ph type="sldNum" sz="quarter" idx="5"/>
          </p:nvPr>
        </p:nvSpPr>
        <p:spPr/>
        <p:txBody>
          <a:bodyPr/>
          <a:lstStyle/>
          <a:p>
            <a:fld id="{D8124EE0-2255-41B3-AB79-0D115EA5EAF0}" type="slidenum">
              <a:rPr lang="en-GB" smtClean="0"/>
              <a:t>63</a:t>
            </a:fld>
            <a:endParaRPr lang="en-GB" dirty="0"/>
          </a:p>
        </p:txBody>
      </p:sp>
    </p:spTree>
    <p:extLst>
      <p:ext uri="{BB962C8B-B14F-4D97-AF65-F5344CB8AC3E}">
        <p14:creationId xmlns:p14="http://schemas.microsoft.com/office/powerpoint/2010/main" val="38604949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p:txBody>
      </p:sp>
      <p:sp>
        <p:nvSpPr>
          <p:cNvPr id="4" name="Slide Number Placeholder 3"/>
          <p:cNvSpPr>
            <a:spLocks noGrp="1"/>
          </p:cNvSpPr>
          <p:nvPr>
            <p:ph type="sldNum" sz="quarter" idx="5"/>
          </p:nvPr>
        </p:nvSpPr>
        <p:spPr/>
        <p:txBody>
          <a:bodyPr/>
          <a:lstStyle/>
          <a:p>
            <a:fld id="{D8124EE0-2255-41B3-AB79-0D115EA5EAF0}" type="slidenum">
              <a:rPr lang="en-GB" smtClean="0"/>
              <a:t>64</a:t>
            </a:fld>
            <a:endParaRPr lang="en-GB" dirty="0"/>
          </a:p>
        </p:txBody>
      </p:sp>
    </p:spTree>
    <p:extLst>
      <p:ext uri="{BB962C8B-B14F-4D97-AF65-F5344CB8AC3E}">
        <p14:creationId xmlns:p14="http://schemas.microsoft.com/office/powerpoint/2010/main" val="20580389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p:txBody>
      </p:sp>
      <p:sp>
        <p:nvSpPr>
          <p:cNvPr id="4" name="Slide Number Placeholder 3"/>
          <p:cNvSpPr>
            <a:spLocks noGrp="1"/>
          </p:cNvSpPr>
          <p:nvPr>
            <p:ph type="sldNum" sz="quarter" idx="5"/>
          </p:nvPr>
        </p:nvSpPr>
        <p:spPr/>
        <p:txBody>
          <a:bodyPr/>
          <a:lstStyle/>
          <a:p>
            <a:fld id="{D8124EE0-2255-41B3-AB79-0D115EA5EAF0}" type="slidenum">
              <a:rPr lang="en-GB" smtClean="0"/>
              <a:t>65</a:t>
            </a:fld>
            <a:endParaRPr lang="en-GB" dirty="0"/>
          </a:p>
        </p:txBody>
      </p:sp>
    </p:spTree>
    <p:extLst>
      <p:ext uri="{BB962C8B-B14F-4D97-AF65-F5344CB8AC3E}">
        <p14:creationId xmlns:p14="http://schemas.microsoft.com/office/powerpoint/2010/main" val="30191730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p:txBody>
      </p:sp>
      <p:sp>
        <p:nvSpPr>
          <p:cNvPr id="4" name="Slide Number Placeholder 3"/>
          <p:cNvSpPr>
            <a:spLocks noGrp="1"/>
          </p:cNvSpPr>
          <p:nvPr>
            <p:ph type="sldNum" sz="quarter" idx="5"/>
          </p:nvPr>
        </p:nvSpPr>
        <p:spPr/>
        <p:txBody>
          <a:bodyPr/>
          <a:lstStyle/>
          <a:p>
            <a:fld id="{D8124EE0-2255-41B3-AB79-0D115EA5EAF0}" type="slidenum">
              <a:rPr lang="en-GB" smtClean="0"/>
              <a:t>66</a:t>
            </a:fld>
            <a:endParaRPr lang="en-GB" dirty="0"/>
          </a:p>
        </p:txBody>
      </p:sp>
    </p:spTree>
    <p:extLst>
      <p:ext uri="{BB962C8B-B14F-4D97-AF65-F5344CB8AC3E}">
        <p14:creationId xmlns:p14="http://schemas.microsoft.com/office/powerpoint/2010/main" val="23294674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a:p>
            <a:endParaRPr lang="en-GB" dirty="0"/>
          </a:p>
          <a:p>
            <a:r>
              <a:rPr lang="en-GB" dirty="0"/>
              <a:t>When guiding delegates through the flow chart it is important to note that for most roles the first priority will be to ensure the child’s immediate safety and contact the CWPO.  If however the CWPO is unavailable to support it is not acceptable to await their return as CP matters should be dealt with as promptly as possible.  In these cases the individual noting the concern may have to pass the concern on externally as per the rest of the flow chart.</a:t>
            </a:r>
          </a:p>
        </p:txBody>
      </p:sp>
      <p:sp>
        <p:nvSpPr>
          <p:cNvPr id="4" name="Slide Number Placeholder 3"/>
          <p:cNvSpPr>
            <a:spLocks noGrp="1"/>
          </p:cNvSpPr>
          <p:nvPr>
            <p:ph type="sldNum" sz="quarter" idx="5"/>
          </p:nvPr>
        </p:nvSpPr>
        <p:spPr/>
        <p:txBody>
          <a:bodyPr/>
          <a:lstStyle/>
          <a:p>
            <a:fld id="{D8124EE0-2255-41B3-AB79-0D115EA5EAF0}" type="slidenum">
              <a:rPr lang="en-GB" smtClean="0"/>
              <a:t>67</a:t>
            </a:fld>
            <a:endParaRPr lang="en-GB" dirty="0"/>
          </a:p>
        </p:txBody>
      </p:sp>
    </p:spTree>
    <p:extLst>
      <p:ext uri="{BB962C8B-B14F-4D97-AF65-F5344CB8AC3E}">
        <p14:creationId xmlns:p14="http://schemas.microsoft.com/office/powerpoint/2010/main" val="32338787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p:txBody>
      </p:sp>
      <p:sp>
        <p:nvSpPr>
          <p:cNvPr id="4" name="Slide Number Placeholder 3"/>
          <p:cNvSpPr>
            <a:spLocks noGrp="1"/>
          </p:cNvSpPr>
          <p:nvPr>
            <p:ph type="sldNum" sz="quarter" idx="5"/>
          </p:nvPr>
        </p:nvSpPr>
        <p:spPr/>
        <p:txBody>
          <a:bodyPr/>
          <a:lstStyle/>
          <a:p>
            <a:fld id="{D8124EE0-2255-41B3-AB79-0D115EA5EAF0}" type="slidenum">
              <a:rPr lang="en-GB" smtClean="0"/>
              <a:t>68</a:t>
            </a:fld>
            <a:endParaRPr lang="en-GB" dirty="0"/>
          </a:p>
        </p:txBody>
      </p:sp>
    </p:spTree>
    <p:extLst>
      <p:ext uri="{BB962C8B-B14F-4D97-AF65-F5344CB8AC3E}">
        <p14:creationId xmlns:p14="http://schemas.microsoft.com/office/powerpoint/2010/main" val="42356050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p:txBody>
      </p:sp>
      <p:sp>
        <p:nvSpPr>
          <p:cNvPr id="4" name="Slide Number Placeholder 3"/>
          <p:cNvSpPr>
            <a:spLocks noGrp="1"/>
          </p:cNvSpPr>
          <p:nvPr>
            <p:ph type="sldNum" sz="quarter" idx="5"/>
          </p:nvPr>
        </p:nvSpPr>
        <p:spPr/>
        <p:txBody>
          <a:bodyPr/>
          <a:lstStyle/>
          <a:p>
            <a:fld id="{D8124EE0-2255-41B3-AB79-0D115EA5EAF0}" type="slidenum">
              <a:rPr lang="en-GB" smtClean="0"/>
              <a:t>70</a:t>
            </a:fld>
            <a:endParaRPr lang="en-GB" dirty="0"/>
          </a:p>
        </p:txBody>
      </p:sp>
    </p:spTree>
    <p:extLst>
      <p:ext uri="{BB962C8B-B14F-4D97-AF65-F5344CB8AC3E}">
        <p14:creationId xmlns:p14="http://schemas.microsoft.com/office/powerpoint/2010/main" val="28389397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a:t>
            </a:r>
            <a:r>
              <a:rPr lang="en-GB" baseline="0" dirty="0"/>
              <a:t> NOTES:</a:t>
            </a:r>
            <a:endParaRPr lang="en-GB" dirty="0"/>
          </a:p>
          <a:p>
            <a:endParaRPr lang="en-GB" dirty="0"/>
          </a:p>
          <a:p>
            <a:r>
              <a:rPr lang="en-GB" dirty="0"/>
              <a:t>There are concerning messages in these screenshots which could indicate that Adam</a:t>
            </a:r>
            <a:r>
              <a:rPr lang="en-GB" baseline="0" dirty="0"/>
              <a:t> has been sharing pornography, exposing himself and masturbating in front of others</a:t>
            </a:r>
            <a:r>
              <a:rPr lang="en-GB" dirty="0"/>
              <a:t>.  The messages also indicate that there were children</a:t>
            </a:r>
            <a:r>
              <a:rPr lang="en-GB" baseline="0" dirty="0"/>
              <a:t> younger than 13 involved in this incident</a:t>
            </a:r>
            <a:r>
              <a:rPr lang="en-GB" dirty="0"/>
              <a:t>.  The sharing of pornography</a:t>
            </a:r>
            <a:r>
              <a:rPr lang="en-GB" baseline="0" dirty="0"/>
              <a:t> with children under the age of 18</a:t>
            </a:r>
            <a:r>
              <a:rPr lang="en-GB" dirty="0"/>
              <a:t> is a criminal offence regardless of the age of the individual</a:t>
            </a:r>
            <a:r>
              <a:rPr lang="en-GB" baseline="0" dirty="0"/>
              <a:t> sharing it</a:t>
            </a:r>
            <a:r>
              <a:rPr lang="en-GB" dirty="0"/>
              <a:t>. Masturbation in public is also a criminal offence.</a:t>
            </a:r>
            <a:r>
              <a:rPr lang="en-GB" baseline="0" dirty="0"/>
              <a:t>  </a:t>
            </a:r>
            <a:r>
              <a:rPr lang="en-GB" dirty="0"/>
              <a:t>The content of the screenshots shared are therefore sufficient to require a referral to be made by the club to police for investigation.  </a:t>
            </a:r>
          </a:p>
          <a:p>
            <a:endParaRPr lang="en-GB" dirty="0"/>
          </a:p>
          <a:p>
            <a:r>
              <a:rPr lang="en-GB" dirty="0"/>
              <a:t>Durin</a:t>
            </a:r>
            <a:r>
              <a:rPr lang="en-GB" baseline="0" dirty="0"/>
              <a:t>g the course of the investigation the welfare of ALL of the children and young people will be explored. </a:t>
            </a:r>
            <a:endParaRPr lang="en-GB" dirty="0"/>
          </a:p>
          <a:p>
            <a:endParaRPr lang="en-GB" dirty="0"/>
          </a:p>
          <a:p>
            <a:r>
              <a:rPr lang="en-GB" dirty="0"/>
              <a:t>Some learners may question why the club should make the referral instead of Josh’s parents.  Ideally both would make the referral.  It is important however that the club do so as there have been many cases in the past where a club have advised parents to make a police report which parents have then chosen not to act upon.  This leaves the club vulnerable to allegations that they were aware of concerns or illegal behaviour which were not reported to authorities.  By making a referral as a club, even if the parents also do so, this ensures that the correct information reaches police and that the matter can be fully investigated to ensure All</a:t>
            </a:r>
            <a:r>
              <a:rPr lang="en-GB" baseline="0" dirty="0"/>
              <a:t> the children are </a:t>
            </a:r>
            <a:r>
              <a:rPr lang="en-GB" dirty="0"/>
              <a:t>safe.</a:t>
            </a:r>
          </a:p>
        </p:txBody>
      </p:sp>
      <p:sp>
        <p:nvSpPr>
          <p:cNvPr id="4" name="Slide Number Placeholder 3"/>
          <p:cNvSpPr>
            <a:spLocks noGrp="1"/>
          </p:cNvSpPr>
          <p:nvPr>
            <p:ph type="sldNum" sz="quarter" idx="5"/>
          </p:nvPr>
        </p:nvSpPr>
        <p:spPr/>
        <p:txBody>
          <a:bodyPr/>
          <a:lstStyle/>
          <a:p>
            <a:fld id="{D8124EE0-2255-41B3-AB79-0D115EA5EAF0}" type="slidenum">
              <a:rPr lang="en-GB" smtClean="0"/>
              <a:t>71</a:t>
            </a:fld>
            <a:endParaRPr lang="en-GB" dirty="0"/>
          </a:p>
        </p:txBody>
      </p:sp>
    </p:spTree>
    <p:extLst>
      <p:ext uri="{BB962C8B-B14F-4D97-AF65-F5344CB8AC3E}">
        <p14:creationId xmlns:p14="http://schemas.microsoft.com/office/powerpoint/2010/main" val="3745481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124EE0-2255-41B3-AB79-0D115EA5EAF0}" type="slidenum">
              <a:rPr lang="en-GB" smtClean="0"/>
              <a:t>9</a:t>
            </a:fld>
            <a:endParaRPr lang="en-GB" dirty="0"/>
          </a:p>
        </p:txBody>
      </p:sp>
    </p:spTree>
    <p:extLst>
      <p:ext uri="{BB962C8B-B14F-4D97-AF65-F5344CB8AC3E}">
        <p14:creationId xmlns:p14="http://schemas.microsoft.com/office/powerpoint/2010/main" val="21069772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p:txBody>
      </p:sp>
      <p:sp>
        <p:nvSpPr>
          <p:cNvPr id="4" name="Slide Number Placeholder 3"/>
          <p:cNvSpPr>
            <a:spLocks noGrp="1"/>
          </p:cNvSpPr>
          <p:nvPr>
            <p:ph type="sldNum" sz="quarter" idx="5"/>
          </p:nvPr>
        </p:nvSpPr>
        <p:spPr/>
        <p:txBody>
          <a:bodyPr/>
          <a:lstStyle/>
          <a:p>
            <a:fld id="{D8124EE0-2255-41B3-AB79-0D115EA5EAF0}" type="slidenum">
              <a:rPr lang="en-GB" smtClean="0"/>
              <a:t>72</a:t>
            </a:fld>
            <a:endParaRPr lang="en-GB" dirty="0"/>
          </a:p>
        </p:txBody>
      </p:sp>
    </p:spTree>
    <p:extLst>
      <p:ext uri="{BB962C8B-B14F-4D97-AF65-F5344CB8AC3E}">
        <p14:creationId xmlns:p14="http://schemas.microsoft.com/office/powerpoint/2010/main" val="3778505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a:p>
            <a:endParaRPr lang="en-GB" dirty="0"/>
          </a:p>
          <a:p>
            <a:r>
              <a:rPr lang="en-GB" dirty="0"/>
              <a:t>When guiding delegates through the flow chart it is important to note that for most roles the first priority will be to ensure the child’s immediate safety and contact the CWPO.  If however the CWPO is unavailable to support it is not acceptable to await their return as CP matters should be dealt with as promptly as possible.  In these cases the individual noting the concern may have to pass the concern on externally as per the rest of the flow chart.</a:t>
            </a:r>
          </a:p>
        </p:txBody>
      </p:sp>
      <p:sp>
        <p:nvSpPr>
          <p:cNvPr id="4" name="Slide Number Placeholder 3"/>
          <p:cNvSpPr>
            <a:spLocks noGrp="1"/>
          </p:cNvSpPr>
          <p:nvPr>
            <p:ph type="sldNum" sz="quarter" idx="5"/>
          </p:nvPr>
        </p:nvSpPr>
        <p:spPr/>
        <p:txBody>
          <a:bodyPr/>
          <a:lstStyle/>
          <a:p>
            <a:fld id="{D8124EE0-2255-41B3-AB79-0D115EA5EAF0}" type="slidenum">
              <a:rPr lang="en-GB" smtClean="0"/>
              <a:t>76</a:t>
            </a:fld>
            <a:endParaRPr lang="en-GB" dirty="0"/>
          </a:p>
        </p:txBody>
      </p:sp>
    </p:spTree>
    <p:extLst>
      <p:ext uri="{BB962C8B-B14F-4D97-AF65-F5344CB8AC3E}">
        <p14:creationId xmlns:p14="http://schemas.microsoft.com/office/powerpoint/2010/main" val="24977174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p:txBody>
      </p:sp>
      <p:sp>
        <p:nvSpPr>
          <p:cNvPr id="4" name="Slide Number Placeholder 3"/>
          <p:cNvSpPr>
            <a:spLocks noGrp="1"/>
          </p:cNvSpPr>
          <p:nvPr>
            <p:ph type="sldNum" sz="quarter" idx="5"/>
          </p:nvPr>
        </p:nvSpPr>
        <p:spPr/>
        <p:txBody>
          <a:bodyPr/>
          <a:lstStyle/>
          <a:p>
            <a:fld id="{D8124EE0-2255-41B3-AB79-0D115EA5EAF0}" type="slidenum">
              <a:rPr lang="en-GB" smtClean="0"/>
              <a:t>78</a:t>
            </a:fld>
            <a:endParaRPr lang="en-GB" dirty="0"/>
          </a:p>
        </p:txBody>
      </p:sp>
    </p:spTree>
    <p:extLst>
      <p:ext uri="{BB962C8B-B14F-4D97-AF65-F5344CB8AC3E}">
        <p14:creationId xmlns:p14="http://schemas.microsoft.com/office/powerpoint/2010/main" val="35487598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p:txBody>
      </p:sp>
      <p:sp>
        <p:nvSpPr>
          <p:cNvPr id="4" name="Slide Number Placeholder 3"/>
          <p:cNvSpPr>
            <a:spLocks noGrp="1"/>
          </p:cNvSpPr>
          <p:nvPr>
            <p:ph type="sldNum" sz="quarter" idx="5"/>
          </p:nvPr>
        </p:nvSpPr>
        <p:spPr/>
        <p:txBody>
          <a:bodyPr/>
          <a:lstStyle/>
          <a:p>
            <a:fld id="{D8124EE0-2255-41B3-AB79-0D115EA5EAF0}" type="slidenum">
              <a:rPr lang="en-GB" smtClean="0"/>
              <a:t>79</a:t>
            </a:fld>
            <a:endParaRPr lang="en-GB" dirty="0"/>
          </a:p>
        </p:txBody>
      </p:sp>
    </p:spTree>
    <p:extLst>
      <p:ext uri="{BB962C8B-B14F-4D97-AF65-F5344CB8AC3E}">
        <p14:creationId xmlns:p14="http://schemas.microsoft.com/office/powerpoint/2010/main" val="1914516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a:p>
            <a:endParaRPr lang="en-GB" dirty="0"/>
          </a:p>
          <a:p>
            <a:r>
              <a:rPr lang="en-GB" dirty="0"/>
              <a:t>When guiding delegates through the flow chart it is important to note that for most roles the first priority will be to ensure the child’s immediate safety and contact the CWPO.  If however the CWPO is unavailable to support it is not acceptable to await their return as CP matters should be dealt with as promptly as possible.  In these cases the individual noting the concern may have to pass the concern on externally as per the rest of the flow chart.</a:t>
            </a:r>
          </a:p>
        </p:txBody>
      </p:sp>
      <p:sp>
        <p:nvSpPr>
          <p:cNvPr id="4" name="Slide Number Placeholder 3"/>
          <p:cNvSpPr>
            <a:spLocks noGrp="1"/>
          </p:cNvSpPr>
          <p:nvPr>
            <p:ph type="sldNum" sz="quarter" idx="5"/>
          </p:nvPr>
        </p:nvSpPr>
        <p:spPr/>
        <p:txBody>
          <a:bodyPr/>
          <a:lstStyle/>
          <a:p>
            <a:fld id="{D8124EE0-2255-41B3-AB79-0D115EA5EAF0}" type="slidenum">
              <a:rPr lang="en-GB" smtClean="0"/>
              <a:t>80</a:t>
            </a:fld>
            <a:endParaRPr lang="en-GB" dirty="0"/>
          </a:p>
        </p:txBody>
      </p:sp>
    </p:spTree>
    <p:extLst>
      <p:ext uri="{BB962C8B-B14F-4D97-AF65-F5344CB8AC3E}">
        <p14:creationId xmlns:p14="http://schemas.microsoft.com/office/powerpoint/2010/main" val="13945622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p:txBody>
      </p:sp>
      <p:sp>
        <p:nvSpPr>
          <p:cNvPr id="4" name="Slide Number Placeholder 3"/>
          <p:cNvSpPr>
            <a:spLocks noGrp="1"/>
          </p:cNvSpPr>
          <p:nvPr>
            <p:ph type="sldNum" sz="quarter" idx="5"/>
          </p:nvPr>
        </p:nvSpPr>
        <p:spPr/>
        <p:txBody>
          <a:bodyPr/>
          <a:lstStyle/>
          <a:p>
            <a:fld id="{D8124EE0-2255-41B3-AB79-0D115EA5EAF0}" type="slidenum">
              <a:rPr lang="en-GB" smtClean="0"/>
              <a:t>81</a:t>
            </a:fld>
            <a:endParaRPr lang="en-GB" dirty="0"/>
          </a:p>
        </p:txBody>
      </p:sp>
    </p:spTree>
    <p:extLst>
      <p:ext uri="{BB962C8B-B14F-4D97-AF65-F5344CB8AC3E}">
        <p14:creationId xmlns:p14="http://schemas.microsoft.com/office/powerpoint/2010/main" val="12561140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p:txBody>
      </p:sp>
      <p:sp>
        <p:nvSpPr>
          <p:cNvPr id="4" name="Slide Number Placeholder 3"/>
          <p:cNvSpPr>
            <a:spLocks noGrp="1"/>
          </p:cNvSpPr>
          <p:nvPr>
            <p:ph type="sldNum" sz="quarter" idx="5"/>
          </p:nvPr>
        </p:nvSpPr>
        <p:spPr/>
        <p:txBody>
          <a:bodyPr/>
          <a:lstStyle/>
          <a:p>
            <a:fld id="{D8124EE0-2255-41B3-AB79-0D115EA5EAF0}" type="slidenum">
              <a:rPr lang="en-GB" smtClean="0"/>
              <a:t>82</a:t>
            </a:fld>
            <a:endParaRPr lang="en-GB" dirty="0"/>
          </a:p>
        </p:txBody>
      </p:sp>
    </p:spTree>
    <p:extLst>
      <p:ext uri="{BB962C8B-B14F-4D97-AF65-F5344CB8AC3E}">
        <p14:creationId xmlns:p14="http://schemas.microsoft.com/office/powerpoint/2010/main" val="22853685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124EE0-2255-41B3-AB79-0D115EA5EAF0}" type="slidenum">
              <a:rPr lang="en-GB" smtClean="0"/>
              <a:t>83</a:t>
            </a:fld>
            <a:endParaRPr lang="en-GB" dirty="0"/>
          </a:p>
        </p:txBody>
      </p:sp>
    </p:spTree>
    <p:extLst>
      <p:ext uri="{BB962C8B-B14F-4D97-AF65-F5344CB8AC3E}">
        <p14:creationId xmlns:p14="http://schemas.microsoft.com/office/powerpoint/2010/main" val="32595467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a:p>
            <a:endParaRPr lang="en-GB" dirty="0"/>
          </a:p>
          <a:p>
            <a:r>
              <a:rPr lang="en-GB" dirty="0"/>
              <a:t>Emphasise the point about maintaining personal and professional boundaries.  Children 1st have had a number of recent cases where coaches and volunteers, with the best of intentions, have crossed these boundaries thinking they are helping. Children 1</a:t>
            </a:r>
            <a:r>
              <a:rPr lang="en-GB" baseline="30000" dirty="0"/>
              <a:t>st</a:t>
            </a:r>
            <a:r>
              <a:rPr lang="en-GB" dirty="0"/>
              <a:t> recognise that when people desperately want to help a child they are most at risk of forgetting why these boundaries exist in the first place.  Examples would be a coach dealing with a young person who was self harming who gave the young person their personal phone number stating that they should contact them the next time they feel like harming themselves (in this situation the YP became overly reliant on the coach and started contacting them at all hours of the day or night and the relationship became problematic).  A further example was a coach who didn’t know how to help a child feel better so shared their own experience of bullying as a child as an example of how it can always get better.  The child (and their parents) interpreted this as the coach implying the child’s situation wasn’t bad enough to deal with and it led to a complaint.</a:t>
            </a:r>
          </a:p>
        </p:txBody>
      </p:sp>
      <p:sp>
        <p:nvSpPr>
          <p:cNvPr id="4" name="Slide Number Placeholder 3"/>
          <p:cNvSpPr>
            <a:spLocks noGrp="1"/>
          </p:cNvSpPr>
          <p:nvPr>
            <p:ph type="sldNum" sz="quarter" idx="5"/>
          </p:nvPr>
        </p:nvSpPr>
        <p:spPr/>
        <p:txBody>
          <a:bodyPr/>
          <a:lstStyle/>
          <a:p>
            <a:fld id="{D8124EE0-2255-41B3-AB79-0D115EA5EAF0}" type="slidenum">
              <a:rPr lang="en-GB" smtClean="0"/>
              <a:t>84</a:t>
            </a:fld>
            <a:endParaRPr lang="en-GB" dirty="0"/>
          </a:p>
        </p:txBody>
      </p:sp>
    </p:spTree>
    <p:extLst>
      <p:ext uri="{BB962C8B-B14F-4D97-AF65-F5344CB8AC3E}">
        <p14:creationId xmlns:p14="http://schemas.microsoft.com/office/powerpoint/2010/main" val="29047018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highlight>
                <a:srgbClr val="00FF00"/>
              </a:highlight>
            </a:endParaRPr>
          </a:p>
        </p:txBody>
      </p:sp>
      <p:sp>
        <p:nvSpPr>
          <p:cNvPr id="4" name="Slide Number Placeholder 3"/>
          <p:cNvSpPr>
            <a:spLocks noGrp="1"/>
          </p:cNvSpPr>
          <p:nvPr>
            <p:ph type="sldNum" sz="quarter" idx="5"/>
          </p:nvPr>
        </p:nvSpPr>
        <p:spPr/>
        <p:txBody>
          <a:bodyPr/>
          <a:lstStyle/>
          <a:p>
            <a:fld id="{D8124EE0-2255-41B3-AB79-0D115EA5EAF0}" type="slidenum">
              <a:rPr lang="en-GB" smtClean="0"/>
              <a:t>85</a:t>
            </a:fld>
            <a:endParaRPr lang="en-GB" dirty="0"/>
          </a:p>
        </p:txBody>
      </p:sp>
    </p:spTree>
    <p:extLst>
      <p:ext uri="{BB962C8B-B14F-4D97-AF65-F5344CB8AC3E}">
        <p14:creationId xmlns:p14="http://schemas.microsoft.com/office/powerpoint/2010/main" val="236738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124EE0-2255-41B3-AB79-0D115EA5EAF0}" type="slidenum">
              <a:rPr lang="en-GB" smtClean="0"/>
              <a:t>10</a:t>
            </a:fld>
            <a:endParaRPr lang="en-GB" dirty="0"/>
          </a:p>
        </p:txBody>
      </p:sp>
    </p:spTree>
    <p:extLst>
      <p:ext uri="{BB962C8B-B14F-4D97-AF65-F5344CB8AC3E}">
        <p14:creationId xmlns:p14="http://schemas.microsoft.com/office/powerpoint/2010/main" val="21397836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p:txBody>
      </p:sp>
      <p:sp>
        <p:nvSpPr>
          <p:cNvPr id="4" name="Slide Number Placeholder 3"/>
          <p:cNvSpPr>
            <a:spLocks noGrp="1"/>
          </p:cNvSpPr>
          <p:nvPr>
            <p:ph type="sldNum" sz="quarter" idx="5"/>
          </p:nvPr>
        </p:nvSpPr>
        <p:spPr/>
        <p:txBody>
          <a:bodyPr/>
          <a:lstStyle/>
          <a:p>
            <a:fld id="{D8124EE0-2255-41B3-AB79-0D115EA5EAF0}" type="slidenum">
              <a:rPr lang="en-GB" smtClean="0"/>
              <a:t>87</a:t>
            </a:fld>
            <a:endParaRPr lang="en-GB" dirty="0"/>
          </a:p>
        </p:txBody>
      </p:sp>
    </p:spTree>
    <p:extLst>
      <p:ext uri="{BB962C8B-B14F-4D97-AF65-F5344CB8AC3E}">
        <p14:creationId xmlns:p14="http://schemas.microsoft.com/office/powerpoint/2010/main" val="32789595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p:txBody>
      </p:sp>
      <p:sp>
        <p:nvSpPr>
          <p:cNvPr id="4" name="Slide Number Placeholder 3"/>
          <p:cNvSpPr>
            <a:spLocks noGrp="1"/>
          </p:cNvSpPr>
          <p:nvPr>
            <p:ph type="sldNum" sz="quarter" idx="5"/>
          </p:nvPr>
        </p:nvSpPr>
        <p:spPr/>
        <p:txBody>
          <a:bodyPr/>
          <a:lstStyle/>
          <a:p>
            <a:fld id="{D8124EE0-2255-41B3-AB79-0D115EA5EAF0}" type="slidenum">
              <a:rPr lang="en-GB" smtClean="0"/>
              <a:t>88</a:t>
            </a:fld>
            <a:endParaRPr lang="en-GB" dirty="0"/>
          </a:p>
        </p:txBody>
      </p:sp>
    </p:spTree>
    <p:extLst>
      <p:ext uri="{BB962C8B-B14F-4D97-AF65-F5344CB8AC3E}">
        <p14:creationId xmlns:p14="http://schemas.microsoft.com/office/powerpoint/2010/main" val="29918401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p:txBody>
      </p:sp>
      <p:sp>
        <p:nvSpPr>
          <p:cNvPr id="4" name="Slide Number Placeholder 3"/>
          <p:cNvSpPr>
            <a:spLocks noGrp="1"/>
          </p:cNvSpPr>
          <p:nvPr>
            <p:ph type="sldNum" sz="quarter" idx="5"/>
          </p:nvPr>
        </p:nvSpPr>
        <p:spPr/>
        <p:txBody>
          <a:bodyPr/>
          <a:lstStyle/>
          <a:p>
            <a:fld id="{D8124EE0-2255-41B3-AB79-0D115EA5EAF0}" type="slidenum">
              <a:rPr lang="en-GB" smtClean="0"/>
              <a:t>89</a:t>
            </a:fld>
            <a:endParaRPr lang="en-GB" dirty="0"/>
          </a:p>
        </p:txBody>
      </p:sp>
    </p:spTree>
    <p:extLst>
      <p:ext uri="{BB962C8B-B14F-4D97-AF65-F5344CB8AC3E}">
        <p14:creationId xmlns:p14="http://schemas.microsoft.com/office/powerpoint/2010/main" val="599111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124EE0-2255-41B3-AB79-0D115EA5EAF0}" type="slidenum">
              <a:rPr lang="en-GB" smtClean="0"/>
              <a:t>11</a:t>
            </a:fld>
            <a:endParaRPr lang="en-GB" dirty="0"/>
          </a:p>
        </p:txBody>
      </p:sp>
    </p:spTree>
    <p:extLst>
      <p:ext uri="{BB962C8B-B14F-4D97-AF65-F5344CB8AC3E}">
        <p14:creationId xmlns:p14="http://schemas.microsoft.com/office/powerpoint/2010/main" val="711430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124EE0-2255-41B3-AB79-0D115EA5EAF0}" type="slidenum">
              <a:rPr lang="en-GB" smtClean="0"/>
              <a:t>12</a:t>
            </a:fld>
            <a:endParaRPr lang="en-GB" dirty="0"/>
          </a:p>
        </p:txBody>
      </p:sp>
    </p:spTree>
    <p:extLst>
      <p:ext uri="{BB962C8B-B14F-4D97-AF65-F5344CB8AC3E}">
        <p14:creationId xmlns:p14="http://schemas.microsoft.com/office/powerpoint/2010/main" val="42382272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2818" name="Rectangle 2"/>
          <p:cNvSpPr>
            <a:spLocks noGrp="1" noChangeArrowheads="1"/>
          </p:cNvSpPr>
          <p:nvPr>
            <p:ph type="ctrTitle"/>
          </p:nvPr>
        </p:nvSpPr>
        <p:spPr>
          <a:xfrm>
            <a:off x="539552" y="2410436"/>
            <a:ext cx="6450118" cy="584775"/>
          </a:xfrm>
          <a:solidFill>
            <a:srgbClr val="DADAEB"/>
          </a:solidFill>
        </p:spPr>
        <p:txBody>
          <a:bodyPr wrap="none" lIns="180000" anchor="b"/>
          <a:lstStyle>
            <a:lvl1pPr>
              <a:defRPr spc="-150" smtClean="0">
                <a:solidFill>
                  <a:srgbClr val="0A0478"/>
                </a:solidFill>
                <a:latin typeface="Arial Black" pitchFamily="34" charset="0"/>
              </a:defRPr>
            </a:lvl1pPr>
          </a:lstStyle>
          <a:p>
            <a:r>
              <a:rPr lang="en-US"/>
              <a:t>Click to edit Master title style</a:t>
            </a:r>
            <a:endParaRPr lang="en-GB" dirty="0"/>
          </a:p>
        </p:txBody>
      </p:sp>
      <p:sp>
        <p:nvSpPr>
          <p:cNvPr id="162819" name="Rectangle 3"/>
          <p:cNvSpPr>
            <a:spLocks noGrp="1" noChangeArrowheads="1"/>
          </p:cNvSpPr>
          <p:nvPr>
            <p:ph type="subTitle" idx="1" hasCustomPrompt="1"/>
          </p:nvPr>
        </p:nvSpPr>
        <p:spPr>
          <a:xfrm>
            <a:off x="539552" y="2981069"/>
            <a:ext cx="7059603" cy="461665"/>
          </a:xfrm>
          <a:solidFill>
            <a:srgbClr val="DADAEB"/>
          </a:solidFill>
        </p:spPr>
        <p:txBody>
          <a:bodyPr wrap="none" lIns="180000">
            <a:spAutoFit/>
          </a:bodyPr>
          <a:lstStyle>
            <a:lvl1pPr marL="0" indent="0">
              <a:buFontTx/>
              <a:buNone/>
              <a:defRPr b="1" smtClean="0">
                <a:solidFill>
                  <a:srgbClr val="0A0478"/>
                </a:solidFill>
              </a:defRPr>
            </a:lvl1pPr>
          </a:lstStyle>
          <a:p>
            <a:r>
              <a:rPr lang="en-GB" dirty="0"/>
              <a:t>Click to edit Master subtitle style or delete box</a:t>
            </a:r>
          </a:p>
        </p:txBody>
      </p:sp>
      <p:pic>
        <p:nvPicPr>
          <p:cNvPr id="162820" name="Picture 7" descr="blue_band_A4_landscapeNEW_large"/>
          <p:cNvPicPr>
            <a:picLocks noChangeAspect="1" noChangeArrowheads="1"/>
          </p:cNvPicPr>
          <p:nvPr userDrawn="1"/>
        </p:nvPicPr>
        <p:blipFill>
          <a:blip r:embed="rId2" cstate="screen"/>
          <a:srcRect/>
          <a:stretch>
            <a:fillRect/>
          </a:stretch>
        </p:blipFill>
        <p:spPr bwMode="auto">
          <a:xfrm>
            <a:off x="0" y="6134496"/>
            <a:ext cx="9144000" cy="738188"/>
          </a:xfrm>
          <a:prstGeom prst="rect">
            <a:avLst/>
          </a:prstGeom>
          <a:noFill/>
          <a:ln w="9525">
            <a:noFill/>
            <a:miter lim="800000"/>
            <a:headEnd/>
            <a:tailEnd/>
          </a:ln>
        </p:spPr>
      </p:pic>
    </p:spTree>
    <p:extLst>
      <p:ext uri="{BB962C8B-B14F-4D97-AF65-F5344CB8AC3E}">
        <p14:creationId xmlns:p14="http://schemas.microsoft.com/office/powerpoint/2010/main" val="341118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423"/>
            <a:ext cx="8229600" cy="3772793"/>
          </a:xfrm>
        </p:spPr>
        <p:txBody>
          <a:bodyPr>
            <a:norm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Rectangle 2"/>
          <p:cNvSpPr>
            <a:spLocks noGrp="1" noChangeArrowheads="1"/>
          </p:cNvSpPr>
          <p:nvPr>
            <p:ph type="title"/>
          </p:nvPr>
        </p:nvSpPr>
        <p:spPr bwMode="auto">
          <a:xfrm>
            <a:off x="467544" y="620713"/>
            <a:ext cx="6450118" cy="584775"/>
          </a:xfrm>
          <a:prstGeom prst="rect">
            <a:avLst/>
          </a:prstGeom>
          <a:solidFill>
            <a:srgbClr val="DADAEB"/>
          </a:solidFill>
          <a:ln w="9525">
            <a:noFill/>
            <a:miter lim="800000"/>
            <a:headEnd/>
            <a:tailEnd/>
          </a:ln>
        </p:spPr>
        <p:txBody>
          <a:bodyPr vert="horz" wrap="none" lIns="180000" tIns="45720" rIns="180000" bIns="45720" numCol="1" anchor="t" anchorCtr="0" compatLnSpc="1">
            <a:prstTxWarp prst="textNoShape">
              <a:avLst/>
            </a:prstTxWarp>
            <a:spAutoFit/>
          </a:bodyPr>
          <a:lstStyle/>
          <a:p>
            <a:pPr lvl="0"/>
            <a:r>
              <a:rPr lang="en-GB" noProof="0" dirty="0"/>
              <a:t>Click to edit Master title style</a:t>
            </a:r>
          </a:p>
        </p:txBody>
      </p:sp>
    </p:spTree>
    <p:extLst>
      <p:ext uri="{BB962C8B-B14F-4D97-AF65-F5344CB8AC3E}">
        <p14:creationId xmlns:p14="http://schemas.microsoft.com/office/powerpoint/2010/main" val="1119128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subheadin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423"/>
            <a:ext cx="8229600" cy="3772793"/>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0" hasCustomPrompt="1"/>
          </p:nvPr>
        </p:nvSpPr>
        <p:spPr>
          <a:xfrm>
            <a:off x="468123" y="1149350"/>
            <a:ext cx="2335209" cy="338554"/>
          </a:xfrm>
          <a:solidFill>
            <a:srgbClr val="DADAEB"/>
          </a:solidFill>
        </p:spPr>
        <p:txBody>
          <a:bodyPr wrap="none" lIns="180000" rIns="180000">
            <a:spAutoFit/>
          </a:bodyPr>
          <a:lstStyle>
            <a:lvl1pPr>
              <a:buNone/>
              <a:defRPr sz="1600" baseline="0">
                <a:solidFill>
                  <a:srgbClr val="0A0478"/>
                </a:solidFill>
              </a:defRPr>
            </a:lvl1pPr>
          </a:lstStyle>
          <a:p>
            <a:pPr lvl="0"/>
            <a:r>
              <a:rPr lang="en-US" dirty="0"/>
              <a:t>Click to add sub head</a:t>
            </a:r>
          </a:p>
        </p:txBody>
      </p:sp>
      <p:sp>
        <p:nvSpPr>
          <p:cNvPr id="5" name="Rectangle 2"/>
          <p:cNvSpPr txBox="1">
            <a:spLocks noChangeArrowheads="1"/>
          </p:cNvSpPr>
          <p:nvPr userDrawn="1"/>
        </p:nvSpPr>
        <p:spPr bwMode="auto">
          <a:xfrm>
            <a:off x="467544" y="620713"/>
            <a:ext cx="3757073" cy="584775"/>
          </a:xfrm>
          <a:prstGeom prst="rect">
            <a:avLst/>
          </a:prstGeom>
          <a:solidFill>
            <a:srgbClr val="DADAEB"/>
          </a:solidFill>
          <a:ln w="9525">
            <a:noFill/>
            <a:miter lim="800000"/>
            <a:headEnd/>
            <a:tailEnd/>
          </a:ln>
        </p:spPr>
        <p:txBody>
          <a:bodyPr vert="horz" wrap="none" lIns="180000" tIns="45720" rIns="180000" bIns="45720" numCol="1" anchor="t" anchorCtr="0" compatLnSpc="1">
            <a:prstTxWarp prst="textNoShape">
              <a:avLst/>
            </a:prstTxWarp>
            <a:spAutoFit/>
          </a:bodyPr>
          <a:lstStyle>
            <a:lvl1pPr algn="l" rtl="0" eaLnBrk="0" fontAlgn="base" hangingPunct="0">
              <a:spcBef>
                <a:spcPct val="0"/>
              </a:spcBef>
              <a:spcAft>
                <a:spcPct val="0"/>
              </a:spcAft>
              <a:defRPr sz="3200" b="1" spc="-150">
                <a:solidFill>
                  <a:srgbClr val="0A0478"/>
                </a:solidFill>
                <a:latin typeface="Arial Black" pitchFamily="34" charset="0"/>
                <a:ea typeface="+mj-ea"/>
                <a:cs typeface="+mj-cs"/>
              </a:defRPr>
            </a:lvl1pPr>
            <a:lvl2pPr algn="l" rtl="0" eaLnBrk="0" fontAlgn="base" hangingPunct="0">
              <a:spcBef>
                <a:spcPct val="0"/>
              </a:spcBef>
              <a:spcAft>
                <a:spcPct val="0"/>
              </a:spcAft>
              <a:defRPr sz="3600" b="1">
                <a:solidFill>
                  <a:schemeClr val="bg1"/>
                </a:solidFill>
                <a:latin typeface="Arial" charset="0"/>
              </a:defRPr>
            </a:lvl2pPr>
            <a:lvl3pPr algn="l" rtl="0" eaLnBrk="0" fontAlgn="base" hangingPunct="0">
              <a:spcBef>
                <a:spcPct val="0"/>
              </a:spcBef>
              <a:spcAft>
                <a:spcPct val="0"/>
              </a:spcAft>
              <a:defRPr sz="3600" b="1">
                <a:solidFill>
                  <a:schemeClr val="bg1"/>
                </a:solidFill>
                <a:latin typeface="Arial" charset="0"/>
              </a:defRPr>
            </a:lvl3pPr>
            <a:lvl4pPr algn="l" rtl="0" eaLnBrk="0" fontAlgn="base" hangingPunct="0">
              <a:spcBef>
                <a:spcPct val="0"/>
              </a:spcBef>
              <a:spcAft>
                <a:spcPct val="0"/>
              </a:spcAft>
              <a:defRPr sz="3600" b="1">
                <a:solidFill>
                  <a:schemeClr val="bg1"/>
                </a:solidFill>
                <a:latin typeface="Arial" charset="0"/>
              </a:defRPr>
            </a:lvl4pPr>
            <a:lvl5pPr algn="l" rtl="0" eaLnBrk="0" fontAlgn="base" hangingPunct="0">
              <a:spcBef>
                <a:spcPct val="0"/>
              </a:spcBef>
              <a:spcAft>
                <a:spcPct val="0"/>
              </a:spcAft>
              <a:defRPr sz="3600" b="1">
                <a:solidFill>
                  <a:schemeClr val="bg1"/>
                </a:solidFill>
                <a:latin typeface="Arial" charset="0"/>
              </a:defRPr>
            </a:lvl5pPr>
            <a:lvl6pPr marL="457200" algn="l" rtl="0" eaLnBrk="1" fontAlgn="base" hangingPunct="1">
              <a:spcBef>
                <a:spcPct val="0"/>
              </a:spcBef>
              <a:spcAft>
                <a:spcPct val="0"/>
              </a:spcAft>
              <a:defRPr sz="3600" b="1">
                <a:solidFill>
                  <a:schemeClr val="accent2"/>
                </a:solidFill>
                <a:latin typeface="Arial" charset="0"/>
              </a:defRPr>
            </a:lvl6pPr>
            <a:lvl7pPr marL="914400" algn="l" rtl="0" eaLnBrk="1" fontAlgn="base" hangingPunct="1">
              <a:spcBef>
                <a:spcPct val="0"/>
              </a:spcBef>
              <a:spcAft>
                <a:spcPct val="0"/>
              </a:spcAft>
              <a:defRPr sz="3600" b="1">
                <a:solidFill>
                  <a:schemeClr val="accent2"/>
                </a:solidFill>
                <a:latin typeface="Arial" charset="0"/>
              </a:defRPr>
            </a:lvl7pPr>
            <a:lvl8pPr marL="1371600" algn="l" rtl="0" eaLnBrk="1" fontAlgn="base" hangingPunct="1">
              <a:spcBef>
                <a:spcPct val="0"/>
              </a:spcBef>
              <a:spcAft>
                <a:spcPct val="0"/>
              </a:spcAft>
              <a:defRPr sz="3600" b="1">
                <a:solidFill>
                  <a:schemeClr val="accent2"/>
                </a:solidFill>
                <a:latin typeface="Arial" charset="0"/>
              </a:defRPr>
            </a:lvl8pPr>
            <a:lvl9pPr marL="1828800" algn="l" rtl="0" eaLnBrk="1" fontAlgn="base" hangingPunct="1">
              <a:spcBef>
                <a:spcPct val="0"/>
              </a:spcBef>
              <a:spcAft>
                <a:spcPct val="0"/>
              </a:spcAft>
              <a:defRPr sz="3600" b="1">
                <a:solidFill>
                  <a:schemeClr val="accent2"/>
                </a:solidFill>
                <a:latin typeface="Arial" charset="0"/>
              </a:defRPr>
            </a:lvl9pPr>
          </a:lstStyle>
          <a:p>
            <a:r>
              <a:rPr lang="en-US" kern="0" dirty="0"/>
              <a:t>Click to add title</a:t>
            </a:r>
            <a:endParaRPr lang="en-GB" kern="0" dirty="0"/>
          </a:p>
        </p:txBody>
      </p:sp>
    </p:spTree>
    <p:extLst>
      <p:ext uri="{BB962C8B-B14F-4D97-AF65-F5344CB8AC3E}">
        <p14:creationId xmlns:p14="http://schemas.microsoft.com/office/powerpoint/2010/main" val="3162218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457200" y="1604417"/>
            <a:ext cx="4038600" cy="38877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648200" y="1604417"/>
            <a:ext cx="4038600" cy="38877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638216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with sub 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6" name="Content Placeholder 2"/>
          <p:cNvSpPr>
            <a:spLocks noGrp="1"/>
          </p:cNvSpPr>
          <p:nvPr>
            <p:ph sz="half" idx="1"/>
          </p:nvPr>
        </p:nvSpPr>
        <p:spPr>
          <a:xfrm>
            <a:off x="457200" y="1604417"/>
            <a:ext cx="4038600" cy="38877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3"/>
          <p:cNvSpPr>
            <a:spLocks noGrp="1"/>
          </p:cNvSpPr>
          <p:nvPr>
            <p:ph sz="half" idx="2"/>
          </p:nvPr>
        </p:nvSpPr>
        <p:spPr>
          <a:xfrm>
            <a:off x="4648200" y="1604417"/>
            <a:ext cx="4038600" cy="38877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5"/>
          <p:cNvSpPr>
            <a:spLocks noGrp="1"/>
          </p:cNvSpPr>
          <p:nvPr>
            <p:ph type="body" sz="quarter" idx="10" hasCustomPrompt="1"/>
          </p:nvPr>
        </p:nvSpPr>
        <p:spPr>
          <a:xfrm>
            <a:off x="468123" y="1149350"/>
            <a:ext cx="2335209" cy="338554"/>
          </a:xfrm>
          <a:solidFill>
            <a:srgbClr val="DADAEB"/>
          </a:solidFill>
        </p:spPr>
        <p:txBody>
          <a:bodyPr wrap="none" lIns="180000" rIns="180000">
            <a:spAutoFit/>
          </a:bodyPr>
          <a:lstStyle>
            <a:lvl1pPr>
              <a:buNone/>
              <a:defRPr sz="1600" baseline="0">
                <a:solidFill>
                  <a:srgbClr val="0A0478"/>
                </a:solidFill>
              </a:defRPr>
            </a:lvl1pPr>
          </a:lstStyle>
          <a:p>
            <a:pPr lvl="0"/>
            <a:r>
              <a:rPr lang="en-US" dirty="0"/>
              <a:t>Click to add sub head</a:t>
            </a:r>
          </a:p>
        </p:txBody>
      </p:sp>
    </p:spTree>
    <p:extLst>
      <p:ext uri="{BB962C8B-B14F-4D97-AF65-F5344CB8AC3E}">
        <p14:creationId xmlns:p14="http://schemas.microsoft.com/office/powerpoint/2010/main" val="2200034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911301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2"/>
          <p:cNvSpPr/>
          <p:nvPr userDrawn="1"/>
        </p:nvSpPr>
        <p:spPr>
          <a:xfrm>
            <a:off x="0" y="5877272"/>
            <a:ext cx="9144000" cy="1080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dirty="0">
              <a:solidFill>
                <a:srgbClr val="FFFFFF"/>
              </a:solidFill>
            </a:endParaRPr>
          </a:p>
        </p:txBody>
      </p:sp>
    </p:spTree>
    <p:extLst>
      <p:ext uri="{BB962C8B-B14F-4D97-AF65-F5344CB8AC3E}">
        <p14:creationId xmlns:p14="http://schemas.microsoft.com/office/powerpoint/2010/main" val="3249013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8"/>
        <p:cNvGrpSpPr/>
        <p:nvPr/>
      </p:nvGrpSpPr>
      <p:grpSpPr>
        <a:xfrm>
          <a:off x="0" y="0"/>
          <a:ext cx="0" cy="0"/>
          <a:chOff x="0" y="0"/>
          <a:chExt cx="0" cy="0"/>
        </a:xfrm>
      </p:grpSpPr>
      <p:sp>
        <p:nvSpPr>
          <p:cNvPr id="19" name="Google Shape;19;p3"/>
          <p:cNvSpPr txBox="1">
            <a:spLocks noGrp="1"/>
          </p:cNvSpPr>
          <p:nvPr>
            <p:ph type="body" idx="1"/>
          </p:nvPr>
        </p:nvSpPr>
        <p:spPr>
          <a:xfrm>
            <a:off x="457200" y="1600423"/>
            <a:ext cx="8229600" cy="3772793"/>
          </a:xfrm>
          <a:prstGeom prst="rect">
            <a:avLst/>
          </a:prstGeom>
          <a:noFill/>
          <a:ln>
            <a:noFill/>
          </a:ln>
        </p:spPr>
        <p:txBody>
          <a:bodyPr spcFirstLastPara="1" wrap="square" lIns="91425" tIns="45700" rIns="91425" bIns="45700" anchor="t" anchorCtr="0">
            <a:noAutofit/>
          </a:bodyPr>
          <a:lstStyle>
            <a:lvl1pPr marL="457200" lvl="0" indent="-342900" algn="l">
              <a:spcBef>
                <a:spcPts val="720"/>
              </a:spcBef>
              <a:spcAft>
                <a:spcPts val="0"/>
              </a:spcAft>
              <a:buClr>
                <a:srgbClr val="0A0478"/>
              </a:buClr>
              <a:buSzPts val="1800"/>
              <a:buChar char="•"/>
              <a:defRPr/>
            </a:lvl1pPr>
            <a:lvl2pPr marL="914400" lvl="1" indent="-342900" algn="l">
              <a:lnSpc>
                <a:spcPct val="85000"/>
              </a:lnSpc>
              <a:spcBef>
                <a:spcPts val="450"/>
              </a:spcBef>
              <a:spcAft>
                <a:spcPts val="0"/>
              </a:spcAft>
              <a:buClr>
                <a:srgbClr val="0A0478"/>
              </a:buClr>
              <a:buSzPts val="1800"/>
              <a:buChar char="–"/>
              <a:defRPr/>
            </a:lvl2pPr>
            <a:lvl3pPr marL="1371600" lvl="2" indent="-342900" algn="l">
              <a:spcBef>
                <a:spcPts val="270"/>
              </a:spcBef>
              <a:spcAft>
                <a:spcPts val="0"/>
              </a:spcAft>
              <a:buClr>
                <a:srgbClr val="0A0478"/>
              </a:buClr>
              <a:buSzPts val="1800"/>
              <a:buChar char="•"/>
              <a:defRPr/>
            </a:lvl3pPr>
            <a:lvl4pPr marL="1828800" lvl="3" indent="-342900" algn="l">
              <a:spcBef>
                <a:spcPts val="180"/>
              </a:spcBef>
              <a:spcAft>
                <a:spcPts val="0"/>
              </a:spcAft>
              <a:buClr>
                <a:srgbClr val="0A0478"/>
              </a:buClr>
              <a:buSzPts val="1800"/>
              <a:buChar char="–"/>
              <a:defRPr/>
            </a:lvl4pPr>
            <a:lvl5pPr marL="2286000" lvl="4" indent="-342900" algn="l">
              <a:spcBef>
                <a:spcPts val="180"/>
              </a:spcBef>
              <a:spcAft>
                <a:spcPts val="0"/>
              </a:spcAft>
              <a:buClr>
                <a:srgbClr val="0A0478"/>
              </a:buClr>
              <a:buSzPts val="1800"/>
              <a:buChar char="»"/>
              <a:defRPr/>
            </a:lvl5pPr>
            <a:lvl6pPr marL="2743200" lvl="5" indent="-342900" algn="l">
              <a:spcBef>
                <a:spcPts val="180"/>
              </a:spcBef>
              <a:spcAft>
                <a:spcPts val="0"/>
              </a:spcAft>
              <a:buClr>
                <a:schemeClr val="accent2"/>
              </a:buClr>
              <a:buSzPts val="1800"/>
              <a:buChar char="»"/>
              <a:defRPr/>
            </a:lvl6pPr>
            <a:lvl7pPr marL="3200400" lvl="6" indent="-342900" algn="l">
              <a:spcBef>
                <a:spcPts val="180"/>
              </a:spcBef>
              <a:spcAft>
                <a:spcPts val="0"/>
              </a:spcAft>
              <a:buClr>
                <a:schemeClr val="accent2"/>
              </a:buClr>
              <a:buSzPts val="1800"/>
              <a:buChar char="»"/>
              <a:defRPr/>
            </a:lvl7pPr>
            <a:lvl8pPr marL="3657600" lvl="7" indent="-342900" algn="l">
              <a:spcBef>
                <a:spcPts val="180"/>
              </a:spcBef>
              <a:spcAft>
                <a:spcPts val="0"/>
              </a:spcAft>
              <a:buClr>
                <a:schemeClr val="accent2"/>
              </a:buClr>
              <a:buSzPts val="1800"/>
              <a:buChar char="»"/>
              <a:defRPr/>
            </a:lvl8pPr>
            <a:lvl9pPr marL="4114800" lvl="8" indent="-342900" algn="l">
              <a:spcBef>
                <a:spcPts val="180"/>
              </a:spcBef>
              <a:spcAft>
                <a:spcPts val="180"/>
              </a:spcAft>
              <a:buClr>
                <a:schemeClr val="accent2"/>
              </a:buClr>
              <a:buSzPts val="1800"/>
              <a:buChar char="»"/>
              <a:defRPr/>
            </a:lvl9pPr>
          </a:lstStyle>
          <a:p>
            <a:endParaRPr/>
          </a:p>
        </p:txBody>
      </p:sp>
      <p:sp>
        <p:nvSpPr>
          <p:cNvPr id="20" name="Google Shape;20;p3"/>
          <p:cNvSpPr txBox="1">
            <a:spLocks noGrp="1"/>
          </p:cNvSpPr>
          <p:nvPr>
            <p:ph type="title"/>
          </p:nvPr>
        </p:nvSpPr>
        <p:spPr>
          <a:xfrm>
            <a:off x="467544" y="620713"/>
            <a:ext cx="3757073" cy="584775"/>
          </a:xfrm>
          <a:prstGeom prst="rect">
            <a:avLst/>
          </a:prstGeom>
          <a:solidFill>
            <a:srgbClr val="DADAEB"/>
          </a:solidFill>
          <a:ln>
            <a:noFill/>
          </a:ln>
        </p:spPr>
        <p:txBody>
          <a:bodyPr spcFirstLastPara="1" wrap="square" lIns="180000" tIns="45700" rIns="180000"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325326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ustom Layout">
    <p:bg>
      <p:bgRef idx="1001">
        <a:schemeClr val="bg1"/>
      </p:bgRef>
    </p:bg>
    <p:spTree>
      <p:nvGrpSpPr>
        <p:cNvPr id="1" name=""/>
        <p:cNvGrpSpPr/>
        <p:nvPr/>
      </p:nvGrpSpPr>
      <p:grpSpPr>
        <a:xfrm>
          <a:off x="0" y="0"/>
          <a:ext cx="0" cy="0"/>
          <a:chOff x="0" y="0"/>
          <a:chExt cx="0" cy="0"/>
        </a:xfrm>
      </p:grpSpPr>
      <p:sp>
        <p:nvSpPr>
          <p:cNvPr id="3" name="Rectangle 2"/>
          <p:cNvSpPr>
            <a:spLocks noGrp="1" noChangeArrowheads="1"/>
          </p:cNvSpPr>
          <p:nvPr>
            <p:ph type="ctrTitle"/>
          </p:nvPr>
        </p:nvSpPr>
        <p:spPr>
          <a:xfrm>
            <a:off x="539552" y="2410436"/>
            <a:ext cx="6450118" cy="584775"/>
          </a:xfrm>
          <a:solidFill>
            <a:srgbClr val="FFFFFF">
              <a:alpha val="69804"/>
            </a:srgbClr>
          </a:solidFill>
        </p:spPr>
        <p:txBody>
          <a:bodyPr wrap="none" lIns="180000" anchor="b"/>
          <a:lstStyle>
            <a:lvl1pPr>
              <a:defRPr spc="-150" smtClean="0">
                <a:solidFill>
                  <a:srgbClr val="0A0478"/>
                </a:solidFill>
                <a:latin typeface="Arial Black" pitchFamily="34" charset="0"/>
              </a:defRPr>
            </a:lvl1pPr>
          </a:lstStyle>
          <a:p>
            <a:r>
              <a:rPr lang="en-GB" dirty="0"/>
              <a:t>Click to edit Master title style</a:t>
            </a:r>
          </a:p>
        </p:txBody>
      </p:sp>
      <p:sp>
        <p:nvSpPr>
          <p:cNvPr id="4" name="Rectangle 3"/>
          <p:cNvSpPr>
            <a:spLocks noGrp="1" noChangeArrowheads="1"/>
          </p:cNvSpPr>
          <p:nvPr>
            <p:ph type="subTitle" idx="1" hasCustomPrompt="1"/>
          </p:nvPr>
        </p:nvSpPr>
        <p:spPr>
          <a:xfrm>
            <a:off x="539552" y="2993769"/>
            <a:ext cx="7059603" cy="461665"/>
          </a:xfrm>
          <a:solidFill>
            <a:srgbClr val="FFFFFF">
              <a:alpha val="69804"/>
            </a:srgbClr>
          </a:solidFill>
        </p:spPr>
        <p:txBody>
          <a:bodyPr wrap="none" lIns="180000">
            <a:spAutoFit/>
          </a:bodyPr>
          <a:lstStyle>
            <a:lvl1pPr marL="0" indent="0">
              <a:buFontTx/>
              <a:buNone/>
              <a:defRPr b="1" smtClean="0">
                <a:solidFill>
                  <a:srgbClr val="0A0478"/>
                </a:solidFill>
              </a:defRPr>
            </a:lvl1pPr>
          </a:lstStyle>
          <a:p>
            <a:r>
              <a:rPr lang="en-GB" dirty="0"/>
              <a:t>Click to edit Master subtitle style or delete box</a:t>
            </a:r>
          </a:p>
        </p:txBody>
      </p:sp>
    </p:spTree>
    <p:extLst>
      <p:ext uri="{BB962C8B-B14F-4D97-AF65-F5344CB8AC3E}">
        <p14:creationId xmlns:p14="http://schemas.microsoft.com/office/powerpoint/2010/main" val="119206372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7544" y="620713"/>
            <a:ext cx="3757073" cy="584775"/>
          </a:xfrm>
          <a:prstGeom prst="rect">
            <a:avLst/>
          </a:prstGeom>
          <a:solidFill>
            <a:srgbClr val="DADAEB"/>
          </a:solidFill>
          <a:ln w="9525">
            <a:noFill/>
            <a:miter lim="800000"/>
            <a:headEnd/>
            <a:tailEnd/>
          </a:ln>
        </p:spPr>
        <p:txBody>
          <a:bodyPr vert="horz" wrap="none" lIns="180000" tIns="45720" rIns="180000" bIns="45720" numCol="1" anchor="t" anchorCtr="0" compatLnSpc="1">
            <a:prstTxWarp prst="textNoShape">
              <a:avLst/>
            </a:prstTxWarp>
            <a:spAutoFit/>
          </a:bodyPr>
          <a:lstStyle/>
          <a:p>
            <a:pPr lvl="0"/>
            <a:r>
              <a:rPr lang="en-GB" noProof="0" dirty="0"/>
              <a:t>Click to add title</a:t>
            </a:r>
          </a:p>
        </p:txBody>
      </p:sp>
      <p:sp>
        <p:nvSpPr>
          <p:cNvPr id="1027" name="Rectangle 3"/>
          <p:cNvSpPr>
            <a:spLocks noGrp="1" noChangeArrowheads="1"/>
          </p:cNvSpPr>
          <p:nvPr>
            <p:ph type="body" idx="1"/>
          </p:nvPr>
        </p:nvSpPr>
        <p:spPr bwMode="auto">
          <a:xfrm>
            <a:off x="457200" y="1600423"/>
            <a:ext cx="8229600" cy="17004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5" name="Picture 7" descr="blue_band_A4_landscapeNEW_large"/>
          <p:cNvPicPr>
            <a:picLocks noChangeAspect="1" noChangeArrowheads="1"/>
          </p:cNvPicPr>
          <p:nvPr/>
        </p:nvPicPr>
        <p:blipFill>
          <a:blip r:embed="rId11" cstate="screen"/>
          <a:srcRect/>
          <a:stretch>
            <a:fillRect/>
          </a:stretch>
        </p:blipFill>
        <p:spPr bwMode="auto">
          <a:xfrm>
            <a:off x="0" y="6134496"/>
            <a:ext cx="9144000" cy="738188"/>
          </a:xfrm>
          <a:prstGeom prst="rect">
            <a:avLst/>
          </a:prstGeom>
          <a:noFill/>
          <a:ln w="9525">
            <a:noFill/>
            <a:miter lim="800000"/>
            <a:headEnd/>
            <a:tailEnd/>
          </a:ln>
        </p:spPr>
      </p:pic>
    </p:spTree>
    <p:extLst>
      <p:ext uri="{BB962C8B-B14F-4D97-AF65-F5344CB8AC3E}">
        <p14:creationId xmlns:p14="http://schemas.microsoft.com/office/powerpoint/2010/main" val="40892895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670" r:id="rId9"/>
  </p:sldLayoutIdLst>
  <p:txStyles>
    <p:titleStyle>
      <a:lvl1pPr algn="l" rtl="0" eaLnBrk="1" fontAlgn="base" hangingPunct="1">
        <a:spcBef>
          <a:spcPct val="0"/>
        </a:spcBef>
        <a:spcAft>
          <a:spcPct val="0"/>
        </a:spcAft>
        <a:defRPr sz="3200" b="1" spc="-150">
          <a:solidFill>
            <a:srgbClr val="0A0478"/>
          </a:solidFill>
          <a:latin typeface="Arial Black" pitchFamily="34" charset="0"/>
          <a:ea typeface="+mj-ea"/>
          <a:cs typeface="+mj-cs"/>
        </a:defRPr>
      </a:lvl1pPr>
      <a:lvl2pPr algn="l" rtl="0" eaLnBrk="1" fontAlgn="base" hangingPunct="1">
        <a:spcBef>
          <a:spcPct val="0"/>
        </a:spcBef>
        <a:spcAft>
          <a:spcPct val="0"/>
        </a:spcAft>
        <a:defRPr sz="3600" b="1">
          <a:solidFill>
            <a:schemeClr val="bg1"/>
          </a:solidFill>
          <a:latin typeface="Arial" charset="0"/>
        </a:defRPr>
      </a:lvl2pPr>
      <a:lvl3pPr algn="l" rtl="0" eaLnBrk="1" fontAlgn="base" hangingPunct="1">
        <a:spcBef>
          <a:spcPct val="0"/>
        </a:spcBef>
        <a:spcAft>
          <a:spcPct val="0"/>
        </a:spcAft>
        <a:defRPr sz="3600" b="1">
          <a:solidFill>
            <a:schemeClr val="bg1"/>
          </a:solidFill>
          <a:latin typeface="Arial" charset="0"/>
        </a:defRPr>
      </a:lvl3pPr>
      <a:lvl4pPr algn="l" rtl="0" eaLnBrk="1" fontAlgn="base" hangingPunct="1">
        <a:spcBef>
          <a:spcPct val="0"/>
        </a:spcBef>
        <a:spcAft>
          <a:spcPct val="0"/>
        </a:spcAft>
        <a:defRPr sz="3600" b="1">
          <a:solidFill>
            <a:schemeClr val="bg1"/>
          </a:solidFill>
          <a:latin typeface="Arial" charset="0"/>
        </a:defRPr>
      </a:lvl4pPr>
      <a:lvl5pPr algn="l" rtl="0" eaLnBrk="1" fontAlgn="base" hangingPunct="1">
        <a:spcBef>
          <a:spcPct val="0"/>
        </a:spcBef>
        <a:spcAft>
          <a:spcPct val="0"/>
        </a:spcAft>
        <a:defRPr sz="3600" b="1">
          <a:solidFill>
            <a:schemeClr val="bg1"/>
          </a:solidFill>
          <a:latin typeface="Arial" charset="0"/>
        </a:defRPr>
      </a:lvl5pPr>
      <a:lvl6pPr marL="457200" algn="l" rtl="0" eaLnBrk="1" fontAlgn="base" hangingPunct="1">
        <a:spcBef>
          <a:spcPct val="0"/>
        </a:spcBef>
        <a:spcAft>
          <a:spcPct val="0"/>
        </a:spcAft>
        <a:defRPr sz="3600" b="1">
          <a:solidFill>
            <a:schemeClr val="accent2"/>
          </a:solidFill>
          <a:latin typeface="Arial" charset="0"/>
        </a:defRPr>
      </a:lvl6pPr>
      <a:lvl7pPr marL="914400" algn="l" rtl="0" eaLnBrk="1" fontAlgn="base" hangingPunct="1">
        <a:spcBef>
          <a:spcPct val="0"/>
        </a:spcBef>
        <a:spcAft>
          <a:spcPct val="0"/>
        </a:spcAft>
        <a:defRPr sz="3600" b="1">
          <a:solidFill>
            <a:schemeClr val="accent2"/>
          </a:solidFill>
          <a:latin typeface="Arial" charset="0"/>
        </a:defRPr>
      </a:lvl7pPr>
      <a:lvl8pPr marL="1371600" algn="l" rtl="0" eaLnBrk="1" fontAlgn="base" hangingPunct="1">
        <a:spcBef>
          <a:spcPct val="0"/>
        </a:spcBef>
        <a:spcAft>
          <a:spcPct val="0"/>
        </a:spcAft>
        <a:defRPr sz="3600" b="1">
          <a:solidFill>
            <a:schemeClr val="accent2"/>
          </a:solidFill>
          <a:latin typeface="Arial" charset="0"/>
        </a:defRPr>
      </a:lvl8pPr>
      <a:lvl9pPr marL="1828800" algn="l" rtl="0" eaLnBrk="1" fontAlgn="base" hangingPunct="1">
        <a:spcBef>
          <a:spcPct val="0"/>
        </a:spcBef>
        <a:spcAft>
          <a:spcPct val="0"/>
        </a:spcAft>
        <a:defRPr sz="3600" b="1">
          <a:solidFill>
            <a:schemeClr val="accent2"/>
          </a:solidFill>
          <a:latin typeface="Arial" charset="0"/>
        </a:defRPr>
      </a:lvl9pPr>
    </p:titleStyle>
    <p:bodyStyle>
      <a:lvl1pPr marL="342900" indent="-342900" algn="l" rtl="0" eaLnBrk="1" fontAlgn="base" hangingPunct="1">
        <a:spcBef>
          <a:spcPct val="40000"/>
        </a:spcBef>
        <a:spcAft>
          <a:spcPct val="10000"/>
        </a:spcAft>
        <a:buChar char="•"/>
        <a:defRPr sz="2400">
          <a:solidFill>
            <a:srgbClr val="0A0478"/>
          </a:solidFill>
          <a:latin typeface="+mn-lt"/>
          <a:ea typeface="+mn-ea"/>
          <a:cs typeface="+mn-cs"/>
        </a:defRPr>
      </a:lvl1pPr>
      <a:lvl2pPr marL="742950" indent="-285750" algn="l" rtl="0" eaLnBrk="1" fontAlgn="base" hangingPunct="1">
        <a:lnSpc>
          <a:spcPct val="85000"/>
        </a:lnSpc>
        <a:spcBef>
          <a:spcPct val="25000"/>
        </a:spcBef>
        <a:spcAft>
          <a:spcPct val="10000"/>
        </a:spcAft>
        <a:buChar char="–"/>
        <a:defRPr sz="2000">
          <a:solidFill>
            <a:srgbClr val="0A0478"/>
          </a:solidFill>
          <a:latin typeface="+mn-lt"/>
          <a:cs typeface="+mn-cs"/>
        </a:defRPr>
      </a:lvl2pPr>
      <a:lvl3pPr marL="1143000" indent="-228600" algn="l" rtl="0" eaLnBrk="1" fontAlgn="base" hangingPunct="1">
        <a:spcBef>
          <a:spcPct val="15000"/>
        </a:spcBef>
        <a:spcAft>
          <a:spcPct val="10000"/>
        </a:spcAft>
        <a:buChar char="•"/>
        <a:defRPr>
          <a:solidFill>
            <a:srgbClr val="0A0478"/>
          </a:solidFill>
          <a:latin typeface="+mn-lt"/>
          <a:cs typeface="+mn-cs"/>
        </a:defRPr>
      </a:lvl3pPr>
      <a:lvl4pPr marL="1600200" indent="-228600" algn="l" rtl="0" eaLnBrk="1" fontAlgn="base" hangingPunct="1">
        <a:spcBef>
          <a:spcPct val="0"/>
        </a:spcBef>
        <a:spcAft>
          <a:spcPct val="10000"/>
        </a:spcAft>
        <a:buChar char="–"/>
        <a:defRPr sz="1600">
          <a:solidFill>
            <a:srgbClr val="0A0478"/>
          </a:solidFill>
          <a:latin typeface="+mn-lt"/>
          <a:cs typeface="+mn-cs"/>
        </a:defRPr>
      </a:lvl4pPr>
      <a:lvl5pPr marL="2057400" indent="-228600" algn="l" rtl="0" eaLnBrk="1" fontAlgn="base" hangingPunct="1">
        <a:spcBef>
          <a:spcPct val="0"/>
        </a:spcBef>
        <a:spcAft>
          <a:spcPct val="10000"/>
        </a:spcAft>
        <a:buChar char="»"/>
        <a:defRPr sz="1400">
          <a:solidFill>
            <a:srgbClr val="0A0478"/>
          </a:solidFill>
          <a:latin typeface="+mn-lt"/>
          <a:cs typeface="+mn-cs"/>
        </a:defRPr>
      </a:lvl5pPr>
      <a:lvl6pPr marL="2514600" indent="-228600" algn="l" rtl="0" eaLnBrk="1" fontAlgn="base" hangingPunct="1">
        <a:spcBef>
          <a:spcPct val="0"/>
        </a:spcBef>
        <a:spcAft>
          <a:spcPct val="10000"/>
        </a:spcAft>
        <a:buChar char="»"/>
        <a:defRPr sz="1400">
          <a:solidFill>
            <a:schemeClr val="accent2"/>
          </a:solidFill>
          <a:latin typeface="+mn-lt"/>
          <a:cs typeface="+mn-cs"/>
        </a:defRPr>
      </a:lvl6pPr>
      <a:lvl7pPr marL="2971800" indent="-228600" algn="l" rtl="0" eaLnBrk="1" fontAlgn="base" hangingPunct="1">
        <a:spcBef>
          <a:spcPct val="0"/>
        </a:spcBef>
        <a:spcAft>
          <a:spcPct val="10000"/>
        </a:spcAft>
        <a:buChar char="»"/>
        <a:defRPr sz="1400">
          <a:solidFill>
            <a:schemeClr val="accent2"/>
          </a:solidFill>
          <a:latin typeface="+mn-lt"/>
          <a:cs typeface="+mn-cs"/>
        </a:defRPr>
      </a:lvl7pPr>
      <a:lvl8pPr marL="3429000" indent="-228600" algn="l" rtl="0" eaLnBrk="1" fontAlgn="base" hangingPunct="1">
        <a:spcBef>
          <a:spcPct val="0"/>
        </a:spcBef>
        <a:spcAft>
          <a:spcPct val="10000"/>
        </a:spcAft>
        <a:buChar char="»"/>
        <a:defRPr sz="1400">
          <a:solidFill>
            <a:schemeClr val="accent2"/>
          </a:solidFill>
          <a:latin typeface="+mn-lt"/>
          <a:cs typeface="+mn-cs"/>
        </a:defRPr>
      </a:lvl8pPr>
      <a:lvl9pPr marL="3886200" indent="-228600" algn="l" rtl="0" eaLnBrk="1" fontAlgn="base" hangingPunct="1">
        <a:spcBef>
          <a:spcPct val="0"/>
        </a:spcBef>
        <a:spcAft>
          <a:spcPct val="10000"/>
        </a:spcAft>
        <a:buChar char="»"/>
        <a:defRPr sz="1400">
          <a:solidFill>
            <a:schemeClr val="accent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hyperlink" Target="https://sportscotland.org.uk/training/safeguarding-training" TargetMode="External"/><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hyperlink" Target="https://www.surveymonkey.com/r/SDCRQDN"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hyperlink" Target="https://sportscotland.org.uk/training/safeguarding-trainin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13_ss_Royal High Sports Club_come and try_Edinburgh_Rob E-J (170)"/>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0" y="-675456"/>
            <a:ext cx="9144000" cy="6858000"/>
          </a:xfrm>
          <a:prstGeom prst="rect">
            <a:avLst/>
          </a:prstGeom>
          <a:noFill/>
          <a:ln>
            <a:noFill/>
          </a:ln>
        </p:spPr>
      </p:pic>
      <p:sp>
        <p:nvSpPr>
          <p:cNvPr id="8" name="Title 5"/>
          <p:cNvSpPr txBox="1">
            <a:spLocks noGrp="1"/>
          </p:cNvSpPr>
          <p:nvPr>
            <p:ph type="ctrTitle"/>
          </p:nvPr>
        </p:nvSpPr>
        <p:spPr bwMode="auto">
          <a:xfrm>
            <a:off x="540159" y="3136612"/>
            <a:ext cx="8000222" cy="584775"/>
          </a:xfrm>
          <a:prstGeom prst="rect">
            <a:avLst/>
          </a:prstGeom>
          <a:solidFill>
            <a:srgbClr val="DADAEB"/>
          </a:solidFill>
          <a:ln w="9525">
            <a:noFill/>
            <a:miter lim="800000"/>
            <a:headEnd/>
            <a:tailEnd/>
          </a:ln>
        </p:spPr>
        <p:txBody>
          <a:bodyPr vert="horz" wrap="none" lIns="180000" tIns="45720" rIns="180000" bIns="45720" numCol="1" anchor="t" anchorCtr="0" compatLnSpc="1">
            <a:prstTxWarp prst="textNoShape">
              <a:avLst/>
            </a:prstTxWarp>
            <a:spAutoFit/>
          </a:bodyPr>
          <a:lstStyle>
            <a:lvl1pPr algn="l" rtl="0" eaLnBrk="1" fontAlgn="base" hangingPunct="1">
              <a:spcBef>
                <a:spcPct val="0"/>
              </a:spcBef>
              <a:spcAft>
                <a:spcPct val="0"/>
              </a:spcAft>
              <a:defRPr sz="3200" b="1" spc="-150">
                <a:solidFill>
                  <a:srgbClr val="0A0478"/>
                </a:solidFill>
                <a:latin typeface="Arial Black" pitchFamily="34" charset="0"/>
                <a:ea typeface="+mj-ea"/>
                <a:cs typeface="+mj-cs"/>
              </a:defRPr>
            </a:lvl1pPr>
            <a:lvl2pPr algn="l" rtl="0" eaLnBrk="1" fontAlgn="base" hangingPunct="1">
              <a:spcBef>
                <a:spcPct val="0"/>
              </a:spcBef>
              <a:spcAft>
                <a:spcPct val="0"/>
              </a:spcAft>
              <a:defRPr sz="3600" b="1">
                <a:solidFill>
                  <a:schemeClr val="bg1"/>
                </a:solidFill>
                <a:latin typeface="Arial" charset="0"/>
              </a:defRPr>
            </a:lvl2pPr>
            <a:lvl3pPr algn="l" rtl="0" eaLnBrk="1" fontAlgn="base" hangingPunct="1">
              <a:spcBef>
                <a:spcPct val="0"/>
              </a:spcBef>
              <a:spcAft>
                <a:spcPct val="0"/>
              </a:spcAft>
              <a:defRPr sz="3600" b="1">
                <a:solidFill>
                  <a:schemeClr val="bg1"/>
                </a:solidFill>
                <a:latin typeface="Arial" charset="0"/>
              </a:defRPr>
            </a:lvl3pPr>
            <a:lvl4pPr algn="l" rtl="0" eaLnBrk="1" fontAlgn="base" hangingPunct="1">
              <a:spcBef>
                <a:spcPct val="0"/>
              </a:spcBef>
              <a:spcAft>
                <a:spcPct val="0"/>
              </a:spcAft>
              <a:defRPr sz="3600" b="1">
                <a:solidFill>
                  <a:schemeClr val="bg1"/>
                </a:solidFill>
                <a:latin typeface="Arial" charset="0"/>
              </a:defRPr>
            </a:lvl4pPr>
            <a:lvl5pPr algn="l" rtl="0" eaLnBrk="1" fontAlgn="base" hangingPunct="1">
              <a:spcBef>
                <a:spcPct val="0"/>
              </a:spcBef>
              <a:spcAft>
                <a:spcPct val="0"/>
              </a:spcAft>
              <a:defRPr sz="3600" b="1">
                <a:solidFill>
                  <a:schemeClr val="bg1"/>
                </a:solidFill>
                <a:latin typeface="Arial" charset="0"/>
              </a:defRPr>
            </a:lvl5pPr>
            <a:lvl6pPr marL="457200" algn="l" rtl="0" eaLnBrk="1" fontAlgn="base" hangingPunct="1">
              <a:spcBef>
                <a:spcPct val="0"/>
              </a:spcBef>
              <a:spcAft>
                <a:spcPct val="0"/>
              </a:spcAft>
              <a:defRPr sz="3600" b="1">
                <a:solidFill>
                  <a:schemeClr val="accent2"/>
                </a:solidFill>
                <a:latin typeface="Arial" charset="0"/>
              </a:defRPr>
            </a:lvl6pPr>
            <a:lvl7pPr marL="914400" algn="l" rtl="0" eaLnBrk="1" fontAlgn="base" hangingPunct="1">
              <a:spcBef>
                <a:spcPct val="0"/>
              </a:spcBef>
              <a:spcAft>
                <a:spcPct val="0"/>
              </a:spcAft>
              <a:defRPr sz="3600" b="1">
                <a:solidFill>
                  <a:schemeClr val="accent2"/>
                </a:solidFill>
                <a:latin typeface="Arial" charset="0"/>
              </a:defRPr>
            </a:lvl7pPr>
            <a:lvl8pPr marL="1371600" algn="l" rtl="0" eaLnBrk="1" fontAlgn="base" hangingPunct="1">
              <a:spcBef>
                <a:spcPct val="0"/>
              </a:spcBef>
              <a:spcAft>
                <a:spcPct val="0"/>
              </a:spcAft>
              <a:defRPr sz="3600" b="1">
                <a:solidFill>
                  <a:schemeClr val="accent2"/>
                </a:solidFill>
                <a:latin typeface="Arial" charset="0"/>
              </a:defRPr>
            </a:lvl8pPr>
            <a:lvl9pPr marL="1828800" algn="l" rtl="0" eaLnBrk="1" fontAlgn="base" hangingPunct="1">
              <a:spcBef>
                <a:spcPct val="0"/>
              </a:spcBef>
              <a:spcAft>
                <a:spcPct val="0"/>
              </a:spcAft>
              <a:defRPr sz="3600" b="1">
                <a:solidFill>
                  <a:schemeClr val="accent2"/>
                </a:solidFill>
                <a:latin typeface="Arial" charset="0"/>
              </a:defRPr>
            </a:lvl9pPr>
          </a:lstStyle>
          <a:p>
            <a:r>
              <a:rPr lang="en-GB" kern="0" dirty="0"/>
              <a:t>Child Wellbeing &amp; Protection in Sport</a:t>
            </a:r>
          </a:p>
        </p:txBody>
      </p:sp>
      <p:pic>
        <p:nvPicPr>
          <p:cNvPr id="5" name="Picture 4">
            <a:extLst>
              <a:ext uri="{FF2B5EF4-FFF2-40B4-BE49-F238E27FC236}">
                <a16:creationId xmlns:a16="http://schemas.microsoft.com/office/drawing/2014/main" id="{6074741B-E433-4905-BB4C-471509D1A7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2280" y="4910928"/>
            <a:ext cx="1224552" cy="1066855"/>
          </a:xfrm>
          <a:prstGeom prst="rect">
            <a:avLst/>
          </a:prstGeom>
        </p:spPr>
      </p:pic>
      <p:sp>
        <p:nvSpPr>
          <p:cNvPr id="10" name="Title 1">
            <a:extLst>
              <a:ext uri="{FF2B5EF4-FFF2-40B4-BE49-F238E27FC236}">
                <a16:creationId xmlns:a16="http://schemas.microsoft.com/office/drawing/2014/main" id="{0BAA8BBC-66B0-4F46-91D7-3E0E6DB8AD7F}"/>
              </a:ext>
            </a:extLst>
          </p:cNvPr>
          <p:cNvSpPr txBox="1">
            <a:spLocks/>
          </p:cNvSpPr>
          <p:nvPr/>
        </p:nvSpPr>
        <p:spPr bwMode="auto">
          <a:xfrm>
            <a:off x="540159" y="4023770"/>
            <a:ext cx="2240633" cy="584775"/>
          </a:xfrm>
          <a:prstGeom prst="rect">
            <a:avLst/>
          </a:prstGeom>
          <a:solidFill>
            <a:srgbClr val="FFFFFF">
              <a:alpha val="69804"/>
            </a:srgbClr>
          </a:solidFill>
          <a:ln w="9525">
            <a:noFill/>
            <a:miter lim="800000"/>
            <a:headEnd/>
            <a:tailEnd/>
          </a:ln>
        </p:spPr>
        <p:txBody>
          <a:bodyPr vert="horz" wrap="none" lIns="180000" tIns="45720" rIns="180000" bIns="45720" numCol="1" anchor="b" anchorCtr="0" compatLnSpc="1">
            <a:prstTxWarp prst="textNoShape">
              <a:avLst/>
            </a:prstTxWarp>
            <a:spAutoFit/>
          </a:bodyPr>
          <a:lstStyle>
            <a:lvl1pPr algn="l" rtl="0" eaLnBrk="1" fontAlgn="base" hangingPunct="1">
              <a:spcBef>
                <a:spcPct val="0"/>
              </a:spcBef>
              <a:spcAft>
                <a:spcPct val="0"/>
              </a:spcAft>
              <a:defRPr sz="3200" b="1" spc="-150" smtClean="0">
                <a:solidFill>
                  <a:srgbClr val="0A0478"/>
                </a:solidFill>
                <a:latin typeface="Arial Black" pitchFamily="34" charset="0"/>
                <a:ea typeface="+mj-ea"/>
                <a:cs typeface="+mj-cs"/>
              </a:defRPr>
            </a:lvl1pPr>
            <a:lvl2pPr algn="l" rtl="0" eaLnBrk="1" fontAlgn="base" hangingPunct="1">
              <a:spcBef>
                <a:spcPct val="0"/>
              </a:spcBef>
              <a:spcAft>
                <a:spcPct val="0"/>
              </a:spcAft>
              <a:defRPr sz="3600" b="1">
                <a:solidFill>
                  <a:schemeClr val="bg1"/>
                </a:solidFill>
                <a:latin typeface="Arial" charset="0"/>
              </a:defRPr>
            </a:lvl2pPr>
            <a:lvl3pPr algn="l" rtl="0" eaLnBrk="1" fontAlgn="base" hangingPunct="1">
              <a:spcBef>
                <a:spcPct val="0"/>
              </a:spcBef>
              <a:spcAft>
                <a:spcPct val="0"/>
              </a:spcAft>
              <a:defRPr sz="3600" b="1">
                <a:solidFill>
                  <a:schemeClr val="bg1"/>
                </a:solidFill>
                <a:latin typeface="Arial" charset="0"/>
              </a:defRPr>
            </a:lvl3pPr>
            <a:lvl4pPr algn="l" rtl="0" eaLnBrk="1" fontAlgn="base" hangingPunct="1">
              <a:spcBef>
                <a:spcPct val="0"/>
              </a:spcBef>
              <a:spcAft>
                <a:spcPct val="0"/>
              </a:spcAft>
              <a:defRPr sz="3600" b="1">
                <a:solidFill>
                  <a:schemeClr val="bg1"/>
                </a:solidFill>
                <a:latin typeface="Arial" charset="0"/>
              </a:defRPr>
            </a:lvl4pPr>
            <a:lvl5pPr algn="l" rtl="0" eaLnBrk="1" fontAlgn="base" hangingPunct="1">
              <a:spcBef>
                <a:spcPct val="0"/>
              </a:spcBef>
              <a:spcAft>
                <a:spcPct val="0"/>
              </a:spcAft>
              <a:defRPr sz="3600" b="1">
                <a:solidFill>
                  <a:schemeClr val="bg1"/>
                </a:solidFill>
                <a:latin typeface="Arial" charset="0"/>
              </a:defRPr>
            </a:lvl5pPr>
            <a:lvl6pPr marL="457200" algn="l" rtl="0" eaLnBrk="1" fontAlgn="base" hangingPunct="1">
              <a:spcBef>
                <a:spcPct val="0"/>
              </a:spcBef>
              <a:spcAft>
                <a:spcPct val="0"/>
              </a:spcAft>
              <a:defRPr sz="3600" b="1">
                <a:solidFill>
                  <a:schemeClr val="accent2"/>
                </a:solidFill>
                <a:latin typeface="Arial" charset="0"/>
              </a:defRPr>
            </a:lvl6pPr>
            <a:lvl7pPr marL="914400" algn="l" rtl="0" eaLnBrk="1" fontAlgn="base" hangingPunct="1">
              <a:spcBef>
                <a:spcPct val="0"/>
              </a:spcBef>
              <a:spcAft>
                <a:spcPct val="0"/>
              </a:spcAft>
              <a:defRPr sz="3600" b="1">
                <a:solidFill>
                  <a:schemeClr val="accent2"/>
                </a:solidFill>
                <a:latin typeface="Arial" charset="0"/>
              </a:defRPr>
            </a:lvl7pPr>
            <a:lvl8pPr marL="1371600" algn="l" rtl="0" eaLnBrk="1" fontAlgn="base" hangingPunct="1">
              <a:spcBef>
                <a:spcPct val="0"/>
              </a:spcBef>
              <a:spcAft>
                <a:spcPct val="0"/>
              </a:spcAft>
              <a:defRPr sz="3600" b="1">
                <a:solidFill>
                  <a:schemeClr val="accent2"/>
                </a:solidFill>
                <a:latin typeface="Arial" charset="0"/>
              </a:defRPr>
            </a:lvl8pPr>
            <a:lvl9pPr marL="1828800" algn="l" rtl="0" eaLnBrk="1" fontAlgn="base" hangingPunct="1">
              <a:spcBef>
                <a:spcPct val="0"/>
              </a:spcBef>
              <a:spcAft>
                <a:spcPct val="0"/>
              </a:spcAft>
              <a:defRPr sz="3600" b="1">
                <a:solidFill>
                  <a:schemeClr val="accent2"/>
                </a:solidFill>
                <a:latin typeface="Arial" charset="0"/>
              </a:defRPr>
            </a:lvl9pPr>
          </a:lstStyle>
          <a:p>
            <a:r>
              <a:rPr lang="en-GB" kern="0" dirty="0"/>
              <a:t>Module 2</a:t>
            </a:r>
          </a:p>
        </p:txBody>
      </p:sp>
    </p:spTree>
    <p:extLst>
      <p:ext uri="{BB962C8B-B14F-4D97-AF65-F5344CB8AC3E}">
        <p14:creationId xmlns:p14="http://schemas.microsoft.com/office/powerpoint/2010/main" val="440440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43C001-E019-423C-972D-199C2316D0F6}"/>
              </a:ext>
            </a:extLst>
          </p:cNvPr>
          <p:cNvSpPr>
            <a:spLocks noGrp="1"/>
          </p:cNvSpPr>
          <p:nvPr>
            <p:ph idx="1"/>
          </p:nvPr>
        </p:nvSpPr>
        <p:spPr>
          <a:xfrm>
            <a:off x="323528" y="1484784"/>
            <a:ext cx="8229600" cy="3772793"/>
          </a:xfrm>
        </p:spPr>
        <p:txBody>
          <a:bodyPr>
            <a:normAutofit fontScale="92500" lnSpcReduction="20000"/>
          </a:bodyPr>
          <a:lstStyle/>
          <a:p>
            <a:pPr>
              <a:lnSpc>
                <a:spcPct val="90000"/>
              </a:lnSpc>
            </a:pPr>
            <a:r>
              <a:rPr lang="en-US" altLang="en-US" dirty="0">
                <a:solidFill>
                  <a:schemeClr val="tx1"/>
                </a:solidFill>
              </a:rPr>
              <a:t>Both a legal &amp; moral responsibility</a:t>
            </a:r>
          </a:p>
          <a:p>
            <a:pPr marL="0" indent="0">
              <a:lnSpc>
                <a:spcPct val="90000"/>
              </a:lnSpc>
              <a:buNone/>
            </a:pPr>
            <a:endParaRPr lang="en-US" altLang="en-US" dirty="0">
              <a:solidFill>
                <a:schemeClr val="tx1"/>
              </a:solidFill>
            </a:endParaRPr>
          </a:p>
          <a:p>
            <a:pPr algn="just">
              <a:lnSpc>
                <a:spcPct val="90000"/>
              </a:lnSpc>
            </a:pPr>
            <a:r>
              <a:rPr lang="en-US" altLang="en-US" dirty="0">
                <a:solidFill>
                  <a:schemeClr val="tx1"/>
                </a:solidFill>
              </a:rPr>
              <a:t>Any person (16 years or over) who has care and control of a child…has a responsibility to do what is reasonable in all the circumstances to safeguard the child’s health, development and welfare.</a:t>
            </a:r>
          </a:p>
          <a:p>
            <a:pPr>
              <a:lnSpc>
                <a:spcPct val="90000"/>
              </a:lnSpc>
              <a:buNone/>
            </a:pPr>
            <a:r>
              <a:rPr lang="en-US" altLang="en-US" b="1" i="1" dirty="0">
                <a:solidFill>
                  <a:schemeClr val="tx1"/>
                </a:solidFill>
              </a:rPr>
              <a:t>	Children (Scotland) Act 1995, Section 5</a:t>
            </a:r>
          </a:p>
          <a:p>
            <a:pPr>
              <a:lnSpc>
                <a:spcPct val="90000"/>
              </a:lnSpc>
            </a:pPr>
            <a:endParaRPr lang="en-US" altLang="en-US" b="1" i="1" dirty="0">
              <a:solidFill>
                <a:schemeClr val="tx1"/>
              </a:solidFill>
            </a:endParaRPr>
          </a:p>
          <a:p>
            <a:pPr>
              <a:lnSpc>
                <a:spcPct val="90000"/>
              </a:lnSpc>
            </a:pPr>
            <a:endParaRPr lang="en-US" altLang="en-US" b="1" i="1" dirty="0">
              <a:solidFill>
                <a:schemeClr val="tx1"/>
              </a:solidFill>
            </a:endParaRPr>
          </a:p>
          <a:p>
            <a:pPr algn="just">
              <a:lnSpc>
                <a:spcPct val="90000"/>
              </a:lnSpc>
              <a:buNone/>
            </a:pPr>
            <a:r>
              <a:rPr lang="en-GB" altLang="en-US" dirty="0">
                <a:solidFill>
                  <a:schemeClr val="tx1"/>
                </a:solidFill>
              </a:rPr>
              <a:t>	</a:t>
            </a:r>
            <a:r>
              <a:rPr lang="en-GB" altLang="en-US" i="1" dirty="0">
                <a:solidFill>
                  <a:schemeClr val="tx1"/>
                </a:solidFill>
              </a:rPr>
              <a:t>This is the legal basis for asking sports organisations to implement child protection policies and procedures.</a:t>
            </a:r>
          </a:p>
        </p:txBody>
      </p:sp>
      <p:sp>
        <p:nvSpPr>
          <p:cNvPr id="3" name="Title 2">
            <a:extLst>
              <a:ext uri="{FF2B5EF4-FFF2-40B4-BE49-F238E27FC236}">
                <a16:creationId xmlns:a16="http://schemas.microsoft.com/office/drawing/2014/main" id="{324225BC-3F6C-41B1-82BE-D0FAB5CF1BFC}"/>
              </a:ext>
            </a:extLst>
          </p:cNvPr>
          <p:cNvSpPr>
            <a:spLocks noGrp="1"/>
          </p:cNvSpPr>
          <p:nvPr>
            <p:ph type="title"/>
          </p:nvPr>
        </p:nvSpPr>
        <p:spPr>
          <a:xfrm>
            <a:off x="0" y="332656"/>
            <a:ext cx="4427984" cy="584775"/>
          </a:xfrm>
        </p:spPr>
        <p:txBody>
          <a:bodyPr/>
          <a:lstStyle/>
          <a:p>
            <a:r>
              <a:rPr lang="en-GB" dirty="0"/>
              <a:t>Duty of Care</a:t>
            </a:r>
          </a:p>
        </p:txBody>
      </p:sp>
    </p:spTree>
    <p:extLst>
      <p:ext uri="{BB962C8B-B14F-4D97-AF65-F5344CB8AC3E}">
        <p14:creationId xmlns:p14="http://schemas.microsoft.com/office/powerpoint/2010/main" val="284235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1AE73-D019-41AE-94B4-22BF1895E6B0}"/>
              </a:ext>
            </a:extLst>
          </p:cNvPr>
          <p:cNvSpPr>
            <a:spLocks noGrp="1"/>
          </p:cNvSpPr>
          <p:nvPr>
            <p:ph type="title"/>
          </p:nvPr>
        </p:nvSpPr>
        <p:spPr>
          <a:xfrm>
            <a:off x="-7422" y="404664"/>
            <a:ext cx="9151422" cy="546303"/>
          </a:xfrm>
        </p:spPr>
        <p:txBody>
          <a:bodyPr/>
          <a:lstStyle/>
          <a:p>
            <a:r>
              <a:rPr lang="en-GB" sz="2900" dirty="0"/>
              <a:t>Protection of Vulnerable Groups (Scotland) 2007</a:t>
            </a:r>
          </a:p>
        </p:txBody>
      </p:sp>
      <p:pic>
        <p:nvPicPr>
          <p:cNvPr id="6" name="Content Placeholder 5" descr="A close up of text on a white background&#10;&#10;Description generated with high confidence">
            <a:extLst>
              <a:ext uri="{FF2B5EF4-FFF2-40B4-BE49-F238E27FC236}">
                <a16:creationId xmlns:a16="http://schemas.microsoft.com/office/drawing/2014/main" id="{B8786AE0-52E7-4389-893B-8A5EF5AB320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51520" y="1988840"/>
            <a:ext cx="3384376" cy="2880320"/>
          </a:xfrm>
        </p:spPr>
      </p:pic>
      <p:sp>
        <p:nvSpPr>
          <p:cNvPr id="4" name="Content Placeholder 3">
            <a:extLst>
              <a:ext uri="{FF2B5EF4-FFF2-40B4-BE49-F238E27FC236}">
                <a16:creationId xmlns:a16="http://schemas.microsoft.com/office/drawing/2014/main" id="{E46C3A29-058E-40F4-B147-467B3414C69A}"/>
              </a:ext>
            </a:extLst>
          </p:cNvPr>
          <p:cNvSpPr>
            <a:spLocks noGrp="1"/>
          </p:cNvSpPr>
          <p:nvPr>
            <p:ph sz="half" idx="2"/>
          </p:nvPr>
        </p:nvSpPr>
        <p:spPr>
          <a:xfrm>
            <a:off x="3779912" y="1700808"/>
            <a:ext cx="5256584" cy="4248472"/>
          </a:xfrm>
        </p:spPr>
        <p:txBody>
          <a:bodyPr>
            <a:normAutofit fontScale="85000" lnSpcReduction="20000"/>
          </a:bodyPr>
          <a:lstStyle/>
          <a:p>
            <a:pPr marL="360" indent="0">
              <a:lnSpc>
                <a:spcPct val="100000"/>
              </a:lnSpc>
              <a:buNone/>
            </a:pPr>
            <a:r>
              <a:rPr lang="en-GB" b="1" spc="-1" dirty="0">
                <a:uFill>
                  <a:solidFill>
                    <a:srgbClr val="FFFFFF"/>
                  </a:solidFill>
                </a:uFill>
              </a:rPr>
              <a:t>How is it relevant to sport?</a:t>
            </a:r>
          </a:p>
          <a:p>
            <a:pPr marL="360" indent="0">
              <a:lnSpc>
                <a:spcPct val="100000"/>
              </a:lnSpc>
              <a:buNone/>
            </a:pPr>
            <a:endParaRPr lang="en-GB" b="1" spc="-1" dirty="0">
              <a:uFill>
                <a:solidFill>
                  <a:srgbClr val="FFFFFF"/>
                </a:solidFill>
              </a:uFill>
            </a:endParaRPr>
          </a:p>
          <a:p>
            <a:pPr marL="457560" indent="-457200" algn="just">
              <a:lnSpc>
                <a:spcPct val="100000"/>
              </a:lnSpc>
              <a:buFont typeface="Wingdings" panose="05000000000000000000" pitchFamily="2" charset="2"/>
              <a:buChar char="§"/>
            </a:pPr>
            <a:r>
              <a:rPr lang="en-GB" spc="-1" dirty="0">
                <a:uFill>
                  <a:solidFill>
                    <a:srgbClr val="FFFFFF"/>
                  </a:solidFill>
                </a:uFill>
              </a:rPr>
              <a:t>A PVG check is required to establish if an individual is on the Children’s List</a:t>
            </a:r>
          </a:p>
          <a:p>
            <a:pPr marL="360" indent="0" algn="just">
              <a:lnSpc>
                <a:spcPct val="100000"/>
              </a:lnSpc>
              <a:buNone/>
            </a:pPr>
            <a:endParaRPr lang="en-GB" spc="-1" dirty="0">
              <a:uFill>
                <a:solidFill>
                  <a:srgbClr val="FFFFFF"/>
                </a:solidFill>
              </a:uFill>
            </a:endParaRPr>
          </a:p>
          <a:p>
            <a:pPr marL="457560" indent="-457200" algn="just">
              <a:lnSpc>
                <a:spcPct val="100000"/>
              </a:lnSpc>
              <a:buFont typeface="Wingdings" panose="05000000000000000000" pitchFamily="2" charset="2"/>
              <a:buChar char="§"/>
            </a:pPr>
            <a:r>
              <a:rPr lang="en-GB" spc="-1" dirty="0">
                <a:uFill>
                  <a:solidFill>
                    <a:srgbClr val="FFFFFF"/>
                  </a:solidFill>
                </a:uFill>
              </a:rPr>
              <a:t>Automatic notification of barring to all </a:t>
            </a:r>
            <a:r>
              <a:rPr lang="en-GB" b="1" u="sng" spc="-1" dirty="0">
                <a:uFill>
                  <a:solidFill>
                    <a:srgbClr val="FFFFFF"/>
                  </a:solidFill>
                </a:uFill>
              </a:rPr>
              <a:t>listed employers</a:t>
            </a:r>
          </a:p>
          <a:p>
            <a:pPr marL="360" indent="0" algn="just">
              <a:lnSpc>
                <a:spcPct val="100000"/>
              </a:lnSpc>
              <a:buNone/>
            </a:pPr>
            <a:endParaRPr lang="en-GB" spc="-1" dirty="0">
              <a:uFill>
                <a:solidFill>
                  <a:srgbClr val="FFFFFF"/>
                </a:solidFill>
              </a:uFill>
            </a:endParaRPr>
          </a:p>
          <a:p>
            <a:pPr marL="457560" indent="-457200" algn="just">
              <a:buFont typeface="Wingdings" panose="05000000000000000000" pitchFamily="2" charset="2"/>
              <a:buChar char="§"/>
            </a:pPr>
            <a:r>
              <a:rPr lang="en-GB" dirty="0"/>
              <a:t>If notified by Disclosure Scotland that an individual has been barred from working with children and young people they must be removed from any regulated work post immediately</a:t>
            </a:r>
          </a:p>
          <a:p>
            <a:pPr marL="457560" indent="-457200">
              <a:lnSpc>
                <a:spcPct val="100000"/>
              </a:lnSpc>
              <a:buFont typeface="Wingdings" panose="05000000000000000000" pitchFamily="2" charset="2"/>
              <a:buChar char="§"/>
            </a:pPr>
            <a:endParaRPr lang="en-GB" spc="-1" dirty="0">
              <a:uFill>
                <a:solidFill>
                  <a:srgbClr val="FFFFFF"/>
                </a:solidFill>
              </a:uFill>
            </a:endParaRPr>
          </a:p>
          <a:p>
            <a:pPr marL="0" indent="0">
              <a:buNone/>
            </a:pPr>
            <a:endParaRPr lang="en-GB" dirty="0"/>
          </a:p>
        </p:txBody>
      </p:sp>
    </p:spTree>
    <p:extLst>
      <p:ext uri="{BB962C8B-B14F-4D97-AF65-F5344CB8AC3E}">
        <p14:creationId xmlns:p14="http://schemas.microsoft.com/office/powerpoint/2010/main" val="1897440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648"/>
            <a:ext cx="8352928" cy="584775"/>
          </a:xfrm>
        </p:spPr>
        <p:txBody>
          <a:bodyPr/>
          <a:lstStyle/>
          <a:p>
            <a:r>
              <a:rPr lang="en-GB" dirty="0"/>
              <a:t>Wellbeing Indicators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707904" y="1032360"/>
            <a:ext cx="4896544" cy="4896544"/>
          </a:xfrm>
        </p:spPr>
      </p:pic>
      <p:sp>
        <p:nvSpPr>
          <p:cNvPr id="5" name="TextBox 4"/>
          <p:cNvSpPr txBox="1"/>
          <p:nvPr/>
        </p:nvSpPr>
        <p:spPr>
          <a:xfrm>
            <a:off x="611560" y="1412776"/>
            <a:ext cx="2448272" cy="3539430"/>
          </a:xfrm>
          <a:prstGeom prst="rect">
            <a:avLst/>
          </a:prstGeom>
          <a:noFill/>
        </p:spPr>
        <p:txBody>
          <a:bodyPr wrap="square" rtlCol="0">
            <a:spAutoFit/>
          </a:bodyPr>
          <a:lstStyle/>
          <a:p>
            <a:pPr marL="214313" indent="-214313">
              <a:buFont typeface="Arial" panose="020B0604020202020204" pitchFamily="34" charset="0"/>
              <a:buChar char="•"/>
            </a:pPr>
            <a:r>
              <a:rPr lang="en-GB" sz="2800" b="1" dirty="0">
                <a:solidFill>
                  <a:srgbClr val="002060"/>
                </a:solidFill>
              </a:rPr>
              <a:t>S</a:t>
            </a:r>
            <a:r>
              <a:rPr lang="en-GB" sz="2800" dirty="0"/>
              <a:t>afe</a:t>
            </a:r>
          </a:p>
          <a:p>
            <a:pPr marL="214313" indent="-214313">
              <a:buFont typeface="Arial" panose="020B0604020202020204" pitchFamily="34" charset="0"/>
              <a:buChar char="•"/>
            </a:pPr>
            <a:r>
              <a:rPr lang="en-GB" sz="2800" b="1" dirty="0">
                <a:solidFill>
                  <a:srgbClr val="002060"/>
                </a:solidFill>
              </a:rPr>
              <a:t>H</a:t>
            </a:r>
            <a:r>
              <a:rPr lang="en-GB" sz="2800" dirty="0"/>
              <a:t>ealthy</a:t>
            </a:r>
          </a:p>
          <a:p>
            <a:pPr marL="214313" indent="-214313">
              <a:buFont typeface="Arial" panose="020B0604020202020204" pitchFamily="34" charset="0"/>
              <a:buChar char="•"/>
            </a:pPr>
            <a:r>
              <a:rPr lang="en-GB" sz="2800" b="1" dirty="0">
                <a:solidFill>
                  <a:srgbClr val="002060"/>
                </a:solidFill>
              </a:rPr>
              <a:t>A</a:t>
            </a:r>
            <a:r>
              <a:rPr lang="en-GB" sz="2800" dirty="0"/>
              <a:t>chieving</a:t>
            </a:r>
          </a:p>
          <a:p>
            <a:pPr marL="214313" indent="-214313">
              <a:buFont typeface="Arial" panose="020B0604020202020204" pitchFamily="34" charset="0"/>
              <a:buChar char="•"/>
            </a:pPr>
            <a:r>
              <a:rPr lang="en-GB" sz="2800" b="1" dirty="0">
                <a:solidFill>
                  <a:srgbClr val="002060"/>
                </a:solidFill>
              </a:rPr>
              <a:t>N</a:t>
            </a:r>
            <a:r>
              <a:rPr lang="en-GB" sz="2800" dirty="0"/>
              <a:t>urtured</a:t>
            </a:r>
          </a:p>
          <a:p>
            <a:pPr marL="214313" indent="-214313">
              <a:buFont typeface="Arial" panose="020B0604020202020204" pitchFamily="34" charset="0"/>
              <a:buChar char="•"/>
            </a:pPr>
            <a:r>
              <a:rPr lang="en-GB" sz="2800" b="1" dirty="0">
                <a:solidFill>
                  <a:srgbClr val="002060"/>
                </a:solidFill>
              </a:rPr>
              <a:t>A</a:t>
            </a:r>
            <a:r>
              <a:rPr lang="en-GB" sz="2800" dirty="0"/>
              <a:t>ctive</a:t>
            </a:r>
          </a:p>
          <a:p>
            <a:pPr marL="214313" indent="-214313">
              <a:buFont typeface="Arial" panose="020B0604020202020204" pitchFamily="34" charset="0"/>
              <a:buChar char="•"/>
            </a:pPr>
            <a:r>
              <a:rPr lang="en-GB" sz="2800" b="1" dirty="0">
                <a:solidFill>
                  <a:srgbClr val="002060"/>
                </a:solidFill>
              </a:rPr>
              <a:t>R</a:t>
            </a:r>
            <a:r>
              <a:rPr lang="en-GB" sz="2800" dirty="0"/>
              <a:t>espected</a:t>
            </a:r>
          </a:p>
          <a:p>
            <a:pPr marL="214313" indent="-214313">
              <a:buFont typeface="Arial" panose="020B0604020202020204" pitchFamily="34" charset="0"/>
              <a:buChar char="•"/>
            </a:pPr>
            <a:r>
              <a:rPr lang="en-GB" sz="2800" b="1" dirty="0">
                <a:solidFill>
                  <a:srgbClr val="002060"/>
                </a:solidFill>
              </a:rPr>
              <a:t>R</a:t>
            </a:r>
            <a:r>
              <a:rPr lang="en-GB" sz="2800" dirty="0"/>
              <a:t>esponsible</a:t>
            </a:r>
          </a:p>
          <a:p>
            <a:pPr marL="214313" indent="-214313">
              <a:buFont typeface="Arial" panose="020B0604020202020204" pitchFamily="34" charset="0"/>
              <a:buChar char="•"/>
            </a:pPr>
            <a:r>
              <a:rPr lang="en-GB" sz="2800" b="1" dirty="0">
                <a:solidFill>
                  <a:srgbClr val="002060"/>
                </a:solidFill>
              </a:rPr>
              <a:t>I</a:t>
            </a:r>
            <a:r>
              <a:rPr lang="en-GB" sz="2800" dirty="0"/>
              <a:t>ncluded</a:t>
            </a:r>
          </a:p>
        </p:txBody>
      </p:sp>
    </p:spTree>
    <p:extLst>
      <p:ext uri="{BB962C8B-B14F-4D97-AF65-F5344CB8AC3E}">
        <p14:creationId xmlns:p14="http://schemas.microsoft.com/office/powerpoint/2010/main" val="696242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43C001-E019-423C-972D-199C2316D0F6}"/>
              </a:ext>
            </a:extLst>
          </p:cNvPr>
          <p:cNvSpPr>
            <a:spLocks noGrp="1"/>
          </p:cNvSpPr>
          <p:nvPr>
            <p:ph idx="1"/>
          </p:nvPr>
        </p:nvSpPr>
        <p:spPr>
          <a:xfrm>
            <a:off x="457200" y="1412777"/>
            <a:ext cx="8003232" cy="4320480"/>
          </a:xfrm>
        </p:spPr>
        <p:txBody>
          <a:bodyPr>
            <a:normAutofit fontScale="85000" lnSpcReduction="20000"/>
          </a:bodyPr>
          <a:lstStyle/>
          <a:p>
            <a:pPr marL="457200" indent="-457200">
              <a:buFont typeface="+mj-lt"/>
              <a:buAutoNum type="arabicPeriod"/>
            </a:pPr>
            <a:r>
              <a:rPr lang="en-GB" b="1" dirty="0"/>
              <a:t>Emotional</a:t>
            </a:r>
          </a:p>
          <a:p>
            <a:pPr marL="400050" lvl="1" indent="0" algn="just">
              <a:buNone/>
            </a:pPr>
            <a:r>
              <a:rPr lang="en-GB" i="1" dirty="0"/>
              <a:t>- Low self-esteem, child regularly puts themselves down, self-harm, indiscriminate friendliness, poor attainment, extremes of passivity/aggression, extreme fear of failure.</a:t>
            </a:r>
          </a:p>
          <a:p>
            <a:pPr marL="457200" indent="-457200" algn="just">
              <a:buFont typeface="+mj-lt"/>
              <a:buAutoNum type="arabicPeriod"/>
            </a:pPr>
            <a:r>
              <a:rPr lang="en-GB" b="1" dirty="0"/>
              <a:t>Physical</a:t>
            </a:r>
          </a:p>
          <a:p>
            <a:pPr marL="400050" lvl="1" indent="0" algn="just">
              <a:buNone/>
            </a:pPr>
            <a:r>
              <a:rPr lang="en-GB" i="1" dirty="0"/>
              <a:t>- Unexplained injuries, child/parent is unwilling to discuss injuries or explanation is inconsistent with injury, avoiding showers/changing rooms, fear of parents being spoken to, arms/legs covered in hot weather, aggression towards others, fear of going home.</a:t>
            </a:r>
          </a:p>
          <a:p>
            <a:pPr marL="457200" indent="-457200" algn="just">
              <a:buFont typeface="+mj-lt"/>
              <a:buAutoNum type="arabicPeriod"/>
            </a:pPr>
            <a:r>
              <a:rPr lang="en-GB" b="1" dirty="0"/>
              <a:t>Neglect</a:t>
            </a:r>
          </a:p>
          <a:p>
            <a:pPr marL="400050" lvl="1" indent="0" algn="just">
              <a:buNone/>
            </a:pPr>
            <a:r>
              <a:rPr lang="en-GB" i="1" dirty="0"/>
              <a:t>- Constant hunger, poor personal hygiene, constant tiredness, untreated medical problems, ill-fitting/dirty clothing, frequent lateness or poor attendance.</a:t>
            </a:r>
          </a:p>
          <a:p>
            <a:pPr marL="457200" indent="-457200" algn="just">
              <a:buFont typeface="+mj-lt"/>
              <a:buAutoNum type="arabicPeriod"/>
            </a:pPr>
            <a:r>
              <a:rPr lang="en-GB" b="1" dirty="0"/>
              <a:t>Sexual</a:t>
            </a:r>
          </a:p>
          <a:p>
            <a:pPr marL="400050" lvl="1" indent="0" algn="just">
              <a:buNone/>
            </a:pPr>
            <a:r>
              <a:rPr lang="en-GB" i="1" dirty="0"/>
              <a:t>- Lack of trust in adults, over-familiarity with adults, sexual knowledge beyond child’s age, signs of physical discomfort sitting/walking/after using bathroom, overly sexualised behaviour, fear of a particular person.</a:t>
            </a:r>
          </a:p>
        </p:txBody>
      </p:sp>
      <p:sp>
        <p:nvSpPr>
          <p:cNvPr id="3" name="Title 2">
            <a:extLst>
              <a:ext uri="{FF2B5EF4-FFF2-40B4-BE49-F238E27FC236}">
                <a16:creationId xmlns:a16="http://schemas.microsoft.com/office/drawing/2014/main" id="{324225BC-3F6C-41B1-82BE-D0FAB5CF1BFC}"/>
              </a:ext>
            </a:extLst>
          </p:cNvPr>
          <p:cNvSpPr>
            <a:spLocks noGrp="1"/>
          </p:cNvSpPr>
          <p:nvPr>
            <p:ph type="title"/>
          </p:nvPr>
        </p:nvSpPr>
        <p:spPr>
          <a:xfrm>
            <a:off x="0" y="476672"/>
            <a:ext cx="7996843" cy="584775"/>
          </a:xfrm>
        </p:spPr>
        <p:txBody>
          <a:bodyPr/>
          <a:lstStyle/>
          <a:p>
            <a:r>
              <a:rPr lang="en-GB" dirty="0"/>
              <a:t>Types &amp; Signs of Abuse</a:t>
            </a:r>
          </a:p>
        </p:txBody>
      </p:sp>
    </p:spTree>
    <p:extLst>
      <p:ext uri="{BB962C8B-B14F-4D97-AF65-F5344CB8AC3E}">
        <p14:creationId xmlns:p14="http://schemas.microsoft.com/office/powerpoint/2010/main" val="262144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 calcmode="lin" valueType="num">
                                      <p:cBhvr additive="base">
                                        <p:cTn id="35"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43C001-E019-423C-972D-199C2316D0F6}"/>
              </a:ext>
            </a:extLst>
          </p:cNvPr>
          <p:cNvSpPr>
            <a:spLocks noGrp="1"/>
          </p:cNvSpPr>
          <p:nvPr>
            <p:ph idx="1"/>
          </p:nvPr>
        </p:nvSpPr>
        <p:spPr>
          <a:xfrm>
            <a:off x="394956" y="1124744"/>
            <a:ext cx="8229600" cy="4392487"/>
          </a:xfrm>
        </p:spPr>
        <p:txBody>
          <a:bodyPr>
            <a:noAutofit/>
          </a:bodyPr>
          <a:lstStyle/>
          <a:p>
            <a:pPr algn="just"/>
            <a:r>
              <a:rPr lang="en-GB" sz="2200" dirty="0"/>
              <a:t>Unexplained change in behaviour </a:t>
            </a:r>
          </a:p>
          <a:p>
            <a:pPr algn="just"/>
            <a:r>
              <a:rPr lang="en-GB" sz="2200" dirty="0"/>
              <a:t>Increased anxiety </a:t>
            </a:r>
          </a:p>
          <a:p>
            <a:pPr algn="just"/>
            <a:r>
              <a:rPr lang="en-GB" sz="2200" dirty="0"/>
              <a:t>Change in emotional state – very tearful, very aggressive, very quiet or very withdrawn</a:t>
            </a:r>
          </a:p>
          <a:p>
            <a:pPr algn="just"/>
            <a:r>
              <a:rPr lang="en-GB" sz="2200" dirty="0"/>
              <a:t>Social isolation</a:t>
            </a:r>
          </a:p>
          <a:p>
            <a:pPr algn="just"/>
            <a:r>
              <a:rPr lang="en-GB" sz="2200" dirty="0"/>
              <a:t>Poor peer relationships</a:t>
            </a:r>
          </a:p>
          <a:p>
            <a:pPr algn="just"/>
            <a:r>
              <a:rPr lang="en-GB" sz="2200" dirty="0"/>
              <a:t>Hypervigilance</a:t>
            </a:r>
          </a:p>
          <a:p>
            <a:pPr algn="just"/>
            <a:r>
              <a:rPr lang="en-GB" sz="2200" dirty="0"/>
              <a:t>Less willing to share information, talks of keeping secrets</a:t>
            </a:r>
          </a:p>
          <a:p>
            <a:pPr algn="just"/>
            <a:r>
              <a:rPr lang="en-GB" sz="2200" dirty="0"/>
              <a:t>Fear of going home or spending time with a certain individual</a:t>
            </a:r>
          </a:p>
        </p:txBody>
      </p:sp>
      <p:sp>
        <p:nvSpPr>
          <p:cNvPr id="3" name="Title 2">
            <a:extLst>
              <a:ext uri="{FF2B5EF4-FFF2-40B4-BE49-F238E27FC236}">
                <a16:creationId xmlns:a16="http://schemas.microsoft.com/office/drawing/2014/main" id="{324225BC-3F6C-41B1-82BE-D0FAB5CF1BFC}"/>
              </a:ext>
            </a:extLst>
          </p:cNvPr>
          <p:cNvSpPr>
            <a:spLocks noGrp="1"/>
          </p:cNvSpPr>
          <p:nvPr>
            <p:ph type="title"/>
          </p:nvPr>
        </p:nvSpPr>
        <p:spPr>
          <a:xfrm>
            <a:off x="0" y="371930"/>
            <a:ext cx="6554313" cy="584775"/>
          </a:xfrm>
        </p:spPr>
        <p:txBody>
          <a:bodyPr/>
          <a:lstStyle/>
          <a:p>
            <a:r>
              <a:rPr lang="en-GB" dirty="0"/>
              <a:t>Other Possible Signs of Abuse</a:t>
            </a:r>
          </a:p>
        </p:txBody>
      </p:sp>
      <p:sp>
        <p:nvSpPr>
          <p:cNvPr id="4" name="Content Placeholder 1">
            <a:extLst>
              <a:ext uri="{FF2B5EF4-FFF2-40B4-BE49-F238E27FC236}">
                <a16:creationId xmlns:a16="http://schemas.microsoft.com/office/drawing/2014/main" id="{7743C001-E019-423C-972D-199C2316D0F6}"/>
              </a:ext>
            </a:extLst>
          </p:cNvPr>
          <p:cNvSpPr txBox="1">
            <a:spLocks/>
          </p:cNvSpPr>
          <p:nvPr/>
        </p:nvSpPr>
        <p:spPr bwMode="auto">
          <a:xfrm>
            <a:off x="251520" y="4653137"/>
            <a:ext cx="8640961" cy="13245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40000"/>
              </a:spcBef>
              <a:spcAft>
                <a:spcPct val="10000"/>
              </a:spcAft>
              <a:buChar char="•"/>
              <a:defRPr sz="2400">
                <a:solidFill>
                  <a:srgbClr val="0A0478"/>
                </a:solidFill>
                <a:latin typeface="+mn-lt"/>
                <a:ea typeface="+mn-ea"/>
                <a:cs typeface="+mn-cs"/>
              </a:defRPr>
            </a:lvl1pPr>
            <a:lvl2pPr marL="742950" indent="-285750" algn="l" rtl="0" eaLnBrk="1" fontAlgn="base" hangingPunct="1">
              <a:lnSpc>
                <a:spcPct val="85000"/>
              </a:lnSpc>
              <a:spcBef>
                <a:spcPct val="25000"/>
              </a:spcBef>
              <a:spcAft>
                <a:spcPct val="10000"/>
              </a:spcAft>
              <a:buChar char="–"/>
              <a:defRPr sz="2000">
                <a:solidFill>
                  <a:srgbClr val="0A0478"/>
                </a:solidFill>
                <a:latin typeface="+mn-lt"/>
                <a:cs typeface="+mn-cs"/>
              </a:defRPr>
            </a:lvl2pPr>
            <a:lvl3pPr marL="1143000" indent="-228600" algn="l" rtl="0" eaLnBrk="1" fontAlgn="base" hangingPunct="1">
              <a:spcBef>
                <a:spcPct val="15000"/>
              </a:spcBef>
              <a:spcAft>
                <a:spcPct val="10000"/>
              </a:spcAft>
              <a:buChar char="•"/>
              <a:defRPr>
                <a:solidFill>
                  <a:srgbClr val="0A0478"/>
                </a:solidFill>
                <a:latin typeface="+mn-lt"/>
                <a:cs typeface="+mn-cs"/>
              </a:defRPr>
            </a:lvl3pPr>
            <a:lvl4pPr marL="1600200" indent="-228600" algn="l" rtl="0" eaLnBrk="1" fontAlgn="base" hangingPunct="1">
              <a:spcBef>
                <a:spcPct val="0"/>
              </a:spcBef>
              <a:spcAft>
                <a:spcPct val="10000"/>
              </a:spcAft>
              <a:buChar char="–"/>
              <a:defRPr sz="1600">
                <a:solidFill>
                  <a:srgbClr val="0A0478"/>
                </a:solidFill>
                <a:latin typeface="+mn-lt"/>
                <a:cs typeface="+mn-cs"/>
              </a:defRPr>
            </a:lvl4pPr>
            <a:lvl5pPr marL="2057400" indent="-228600" algn="l" rtl="0" eaLnBrk="1" fontAlgn="base" hangingPunct="1">
              <a:spcBef>
                <a:spcPct val="0"/>
              </a:spcBef>
              <a:spcAft>
                <a:spcPct val="10000"/>
              </a:spcAft>
              <a:buChar char="»"/>
              <a:defRPr sz="1400">
                <a:solidFill>
                  <a:srgbClr val="0A0478"/>
                </a:solidFill>
                <a:latin typeface="+mn-lt"/>
                <a:cs typeface="+mn-cs"/>
              </a:defRPr>
            </a:lvl5pPr>
            <a:lvl6pPr marL="2514600" indent="-228600" algn="l" rtl="0" eaLnBrk="1" fontAlgn="base" hangingPunct="1">
              <a:spcBef>
                <a:spcPct val="0"/>
              </a:spcBef>
              <a:spcAft>
                <a:spcPct val="10000"/>
              </a:spcAft>
              <a:buChar char="»"/>
              <a:defRPr sz="1400">
                <a:solidFill>
                  <a:schemeClr val="accent2"/>
                </a:solidFill>
                <a:latin typeface="+mn-lt"/>
                <a:cs typeface="+mn-cs"/>
              </a:defRPr>
            </a:lvl6pPr>
            <a:lvl7pPr marL="2971800" indent="-228600" algn="l" rtl="0" eaLnBrk="1" fontAlgn="base" hangingPunct="1">
              <a:spcBef>
                <a:spcPct val="0"/>
              </a:spcBef>
              <a:spcAft>
                <a:spcPct val="10000"/>
              </a:spcAft>
              <a:buChar char="»"/>
              <a:defRPr sz="1400">
                <a:solidFill>
                  <a:schemeClr val="accent2"/>
                </a:solidFill>
                <a:latin typeface="+mn-lt"/>
                <a:cs typeface="+mn-cs"/>
              </a:defRPr>
            </a:lvl7pPr>
            <a:lvl8pPr marL="3429000" indent="-228600" algn="l" rtl="0" eaLnBrk="1" fontAlgn="base" hangingPunct="1">
              <a:spcBef>
                <a:spcPct val="0"/>
              </a:spcBef>
              <a:spcAft>
                <a:spcPct val="10000"/>
              </a:spcAft>
              <a:buChar char="»"/>
              <a:defRPr sz="1400">
                <a:solidFill>
                  <a:schemeClr val="accent2"/>
                </a:solidFill>
                <a:latin typeface="+mn-lt"/>
                <a:cs typeface="+mn-cs"/>
              </a:defRPr>
            </a:lvl8pPr>
            <a:lvl9pPr marL="3886200" indent="-228600" algn="l" rtl="0" eaLnBrk="1" fontAlgn="base" hangingPunct="1">
              <a:spcBef>
                <a:spcPct val="0"/>
              </a:spcBef>
              <a:spcAft>
                <a:spcPct val="10000"/>
              </a:spcAft>
              <a:buChar char="»"/>
              <a:defRPr sz="1400">
                <a:solidFill>
                  <a:schemeClr val="accent2"/>
                </a:solidFill>
                <a:latin typeface="+mn-lt"/>
                <a:cs typeface="+mn-cs"/>
              </a:defRPr>
            </a:lvl9pPr>
          </a:lstStyle>
          <a:p>
            <a:pPr marL="0" indent="0" algn="ctr">
              <a:buFontTx/>
              <a:buNone/>
            </a:pPr>
            <a:endParaRPr lang="en-GB" sz="1600" b="1" kern="0" dirty="0">
              <a:solidFill>
                <a:schemeClr val="tx1"/>
              </a:solidFill>
            </a:endParaRPr>
          </a:p>
        </p:txBody>
      </p:sp>
    </p:spTree>
    <p:extLst>
      <p:ext uri="{BB962C8B-B14F-4D97-AF65-F5344CB8AC3E}">
        <p14:creationId xmlns:p14="http://schemas.microsoft.com/office/powerpoint/2010/main" val="2358712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987431-F9D3-490C-9E86-BAA360D79B5A}"/>
              </a:ext>
            </a:extLst>
          </p:cNvPr>
          <p:cNvSpPr>
            <a:spLocks noGrp="1"/>
          </p:cNvSpPr>
          <p:nvPr>
            <p:ph idx="1"/>
          </p:nvPr>
        </p:nvSpPr>
        <p:spPr>
          <a:xfrm>
            <a:off x="457200" y="1600423"/>
            <a:ext cx="7715200" cy="3772793"/>
          </a:xfrm>
        </p:spPr>
        <p:txBody>
          <a:bodyPr>
            <a:normAutofit lnSpcReduction="10000"/>
          </a:bodyPr>
          <a:lstStyle/>
          <a:p>
            <a:pPr marL="0" indent="0" algn="just">
              <a:buNone/>
            </a:pPr>
            <a:r>
              <a:rPr lang="en-GB" b="1" dirty="0">
                <a:solidFill>
                  <a:schemeClr val="tx1"/>
                </a:solidFill>
              </a:rPr>
              <a:t>Remember</a:t>
            </a:r>
          </a:p>
          <a:p>
            <a:pPr algn="just"/>
            <a:r>
              <a:rPr lang="en-GB" dirty="0">
                <a:solidFill>
                  <a:schemeClr val="tx1"/>
                </a:solidFill>
              </a:rPr>
              <a:t>Spend the time, get to know your children and young people</a:t>
            </a:r>
          </a:p>
          <a:p>
            <a:pPr algn="just"/>
            <a:r>
              <a:rPr lang="en-GB" dirty="0">
                <a:solidFill>
                  <a:schemeClr val="tx1"/>
                </a:solidFill>
              </a:rPr>
              <a:t>The presence of these indicators does not automatically mean abuse is occurring</a:t>
            </a:r>
          </a:p>
          <a:p>
            <a:pPr algn="just"/>
            <a:r>
              <a:rPr lang="en-GB" dirty="0">
                <a:solidFill>
                  <a:schemeClr val="tx1"/>
                </a:solidFill>
              </a:rPr>
              <a:t>Our role is to recognise that these are a cause for concern and seek help for the child </a:t>
            </a:r>
          </a:p>
          <a:p>
            <a:pPr algn="just"/>
            <a:r>
              <a:rPr lang="en-GB" dirty="0">
                <a:solidFill>
                  <a:schemeClr val="tx1"/>
                </a:solidFill>
              </a:rPr>
              <a:t>Trust your instincts</a:t>
            </a:r>
          </a:p>
          <a:p>
            <a:endParaRPr lang="en-GB" dirty="0"/>
          </a:p>
        </p:txBody>
      </p:sp>
      <p:sp>
        <p:nvSpPr>
          <p:cNvPr id="3" name="Title 2">
            <a:extLst>
              <a:ext uri="{FF2B5EF4-FFF2-40B4-BE49-F238E27FC236}">
                <a16:creationId xmlns:a16="http://schemas.microsoft.com/office/drawing/2014/main" id="{C9FC2993-3E1D-4623-BC2A-03CA73657D1C}"/>
              </a:ext>
            </a:extLst>
          </p:cNvPr>
          <p:cNvSpPr>
            <a:spLocks noGrp="1"/>
          </p:cNvSpPr>
          <p:nvPr>
            <p:ph type="title"/>
          </p:nvPr>
        </p:nvSpPr>
        <p:spPr>
          <a:xfrm>
            <a:off x="0" y="332656"/>
            <a:ext cx="7715200" cy="584775"/>
          </a:xfrm>
        </p:spPr>
        <p:txBody>
          <a:bodyPr/>
          <a:lstStyle/>
          <a:p>
            <a:r>
              <a:rPr lang="en-GB" dirty="0"/>
              <a:t>IMPORTANT!</a:t>
            </a:r>
          </a:p>
        </p:txBody>
      </p:sp>
    </p:spTree>
    <p:extLst>
      <p:ext uri="{BB962C8B-B14F-4D97-AF65-F5344CB8AC3E}">
        <p14:creationId xmlns:p14="http://schemas.microsoft.com/office/powerpoint/2010/main" val="637974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43C001-E019-423C-972D-199C2316D0F6}"/>
              </a:ext>
            </a:extLst>
          </p:cNvPr>
          <p:cNvSpPr>
            <a:spLocks noGrp="1"/>
          </p:cNvSpPr>
          <p:nvPr>
            <p:ph idx="1"/>
          </p:nvPr>
        </p:nvSpPr>
        <p:spPr>
          <a:xfrm>
            <a:off x="457200" y="1340768"/>
            <a:ext cx="8229600" cy="4248473"/>
          </a:xfrm>
        </p:spPr>
        <p:txBody>
          <a:bodyPr>
            <a:normAutofit fontScale="92500" lnSpcReduction="20000"/>
          </a:bodyPr>
          <a:lstStyle/>
          <a:p>
            <a:r>
              <a:rPr lang="en-GB" dirty="0"/>
              <a:t>Disability</a:t>
            </a:r>
          </a:p>
          <a:p>
            <a:r>
              <a:rPr lang="en-GB" dirty="0"/>
              <a:t>Gender</a:t>
            </a:r>
          </a:p>
          <a:p>
            <a:r>
              <a:rPr lang="en-GB" dirty="0"/>
              <a:t>First language isn’t English</a:t>
            </a:r>
          </a:p>
          <a:p>
            <a:r>
              <a:rPr lang="en-GB" dirty="0"/>
              <a:t>Young carers</a:t>
            </a:r>
          </a:p>
          <a:p>
            <a:r>
              <a:rPr lang="en-GB" dirty="0"/>
              <a:t>Communication barriers</a:t>
            </a:r>
          </a:p>
          <a:p>
            <a:r>
              <a:rPr lang="en-GB" dirty="0"/>
              <a:t>Elite and talented athletes</a:t>
            </a:r>
          </a:p>
          <a:p>
            <a:r>
              <a:rPr lang="en-GB" dirty="0"/>
              <a:t>Poverty</a:t>
            </a:r>
          </a:p>
          <a:p>
            <a:r>
              <a:rPr lang="en-GB" dirty="0"/>
              <a:t>Family factors – domestic violence, substance mis-use, mental health crisis</a:t>
            </a:r>
          </a:p>
          <a:p>
            <a:r>
              <a:rPr lang="en-GB" dirty="0"/>
              <a:t>Previous abuse or neglect</a:t>
            </a:r>
          </a:p>
          <a:p>
            <a:endParaRPr lang="en-GB" i="1" dirty="0"/>
          </a:p>
        </p:txBody>
      </p:sp>
      <p:sp>
        <p:nvSpPr>
          <p:cNvPr id="3" name="Title 2">
            <a:extLst>
              <a:ext uri="{FF2B5EF4-FFF2-40B4-BE49-F238E27FC236}">
                <a16:creationId xmlns:a16="http://schemas.microsoft.com/office/drawing/2014/main" id="{324225BC-3F6C-41B1-82BE-D0FAB5CF1BFC}"/>
              </a:ext>
            </a:extLst>
          </p:cNvPr>
          <p:cNvSpPr>
            <a:spLocks noGrp="1"/>
          </p:cNvSpPr>
          <p:nvPr>
            <p:ph type="title"/>
          </p:nvPr>
        </p:nvSpPr>
        <p:spPr>
          <a:xfrm>
            <a:off x="-24353" y="332656"/>
            <a:ext cx="5892273" cy="584775"/>
          </a:xfrm>
        </p:spPr>
        <p:txBody>
          <a:bodyPr/>
          <a:lstStyle/>
          <a:p>
            <a:r>
              <a:rPr lang="en-GB" dirty="0"/>
              <a:t>   Additional Vulnerabilities</a:t>
            </a:r>
          </a:p>
        </p:txBody>
      </p:sp>
      <p:pic>
        <p:nvPicPr>
          <p:cNvPr id="6" name="Picture 5">
            <a:extLst>
              <a:ext uri="{FF2B5EF4-FFF2-40B4-BE49-F238E27FC236}">
                <a16:creationId xmlns:a16="http://schemas.microsoft.com/office/drawing/2014/main" id="{4C75DC27-7B63-413E-9C3B-1BA05511E4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072" y="980728"/>
            <a:ext cx="3418882" cy="3418882"/>
          </a:xfrm>
          <a:prstGeom prst="rect">
            <a:avLst/>
          </a:prstGeom>
        </p:spPr>
      </p:pic>
    </p:spTree>
    <p:extLst>
      <p:ext uri="{BB962C8B-B14F-4D97-AF65-F5344CB8AC3E}">
        <p14:creationId xmlns:p14="http://schemas.microsoft.com/office/powerpoint/2010/main" val="425091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4225BC-3F6C-41B1-82BE-D0FAB5CF1BFC}"/>
              </a:ext>
            </a:extLst>
          </p:cNvPr>
          <p:cNvSpPr>
            <a:spLocks noGrp="1"/>
          </p:cNvSpPr>
          <p:nvPr>
            <p:ph type="title"/>
          </p:nvPr>
        </p:nvSpPr>
        <p:spPr>
          <a:xfrm>
            <a:off x="3412" y="404664"/>
            <a:ext cx="6491064" cy="584775"/>
          </a:xfrm>
        </p:spPr>
        <p:txBody>
          <a:bodyPr/>
          <a:lstStyle/>
          <a:p>
            <a:r>
              <a:rPr lang="en-GB" dirty="0"/>
              <a:t>Section Summary</a:t>
            </a:r>
          </a:p>
        </p:txBody>
      </p:sp>
      <p:sp>
        <p:nvSpPr>
          <p:cNvPr id="5" name="Rectangle 4"/>
          <p:cNvSpPr txBox="1">
            <a:spLocks noChangeArrowheads="1"/>
          </p:cNvSpPr>
          <p:nvPr/>
        </p:nvSpPr>
        <p:spPr>
          <a:xfrm>
            <a:off x="457200" y="1268760"/>
            <a:ext cx="8229600" cy="3528392"/>
          </a:xfrm>
          <a:prstGeom prst="rect">
            <a:avLst/>
          </a:prstGeom>
        </p:spPr>
        <p:txBody>
          <a:bodyPr/>
          <a:lstStyle>
            <a:lvl1pPr marL="342900" indent="-342900" algn="l" rtl="0" eaLnBrk="0" fontAlgn="base" hangingPunct="0">
              <a:spcBef>
                <a:spcPct val="20000"/>
              </a:spcBef>
              <a:spcAft>
                <a:spcPct val="0"/>
              </a:spcAft>
              <a:buChar char="•"/>
              <a:defRPr sz="3200">
                <a:solidFill>
                  <a:srgbClr val="333333"/>
                </a:solidFill>
                <a:latin typeface="+mn-lt"/>
                <a:ea typeface="+mn-ea"/>
                <a:cs typeface="+mn-cs"/>
              </a:defRPr>
            </a:lvl1pPr>
            <a:lvl2pPr marL="742950" indent="-285750" algn="l" rtl="0" eaLnBrk="0" fontAlgn="base" hangingPunct="0">
              <a:spcBef>
                <a:spcPct val="20000"/>
              </a:spcBef>
              <a:spcAft>
                <a:spcPct val="0"/>
              </a:spcAft>
              <a:buChar char="–"/>
              <a:defRPr sz="2800">
                <a:solidFill>
                  <a:srgbClr val="333333"/>
                </a:solidFill>
                <a:latin typeface="+mn-lt"/>
              </a:defRPr>
            </a:lvl2pPr>
            <a:lvl3pPr marL="1143000" indent="-228600" algn="l" rtl="0" eaLnBrk="0" fontAlgn="base" hangingPunct="0">
              <a:spcBef>
                <a:spcPct val="20000"/>
              </a:spcBef>
              <a:spcAft>
                <a:spcPct val="0"/>
              </a:spcAft>
              <a:buChar char="•"/>
              <a:defRPr sz="2400">
                <a:solidFill>
                  <a:srgbClr val="333333"/>
                </a:solidFill>
                <a:latin typeface="+mn-lt"/>
              </a:defRPr>
            </a:lvl3pPr>
            <a:lvl4pPr marL="1600200" indent="-228600" algn="l" rtl="0" eaLnBrk="0" fontAlgn="base" hangingPunct="0">
              <a:spcBef>
                <a:spcPct val="20000"/>
              </a:spcBef>
              <a:spcAft>
                <a:spcPct val="0"/>
              </a:spcAft>
              <a:buChar char="–"/>
              <a:defRPr sz="2000">
                <a:solidFill>
                  <a:srgbClr val="333333"/>
                </a:solidFill>
                <a:latin typeface="+mn-lt"/>
              </a:defRPr>
            </a:lvl4pPr>
            <a:lvl5pPr marL="2057400" indent="-228600" algn="l" rtl="0" eaLnBrk="0" fontAlgn="base" hangingPunct="0">
              <a:spcBef>
                <a:spcPct val="20000"/>
              </a:spcBef>
              <a:spcAft>
                <a:spcPct val="0"/>
              </a:spcAft>
              <a:buChar char="»"/>
              <a:defRPr sz="2000">
                <a:solidFill>
                  <a:srgbClr val="333333"/>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pPr>
            <a:r>
              <a:rPr lang="en-GB" altLang="en-US" sz="2200" kern="0" dirty="0">
                <a:solidFill>
                  <a:srgbClr val="002060"/>
                </a:solidFill>
              </a:rPr>
              <a:t>Children and young people are under the age of 18</a:t>
            </a:r>
          </a:p>
          <a:p>
            <a:pPr marL="0" indent="0" eaLnBrk="1" hangingPunct="1">
              <a:lnSpc>
                <a:spcPct val="90000"/>
              </a:lnSpc>
              <a:buNone/>
            </a:pPr>
            <a:endParaRPr lang="en-GB" altLang="en-US" sz="2200" kern="0" dirty="0">
              <a:solidFill>
                <a:srgbClr val="002060"/>
              </a:solidFill>
            </a:endParaRPr>
          </a:p>
          <a:p>
            <a:pPr eaLnBrk="1" hangingPunct="1">
              <a:lnSpc>
                <a:spcPct val="90000"/>
              </a:lnSpc>
            </a:pPr>
            <a:r>
              <a:rPr lang="en-GB" altLang="en-US" sz="2200" kern="0" dirty="0">
                <a:solidFill>
                  <a:srgbClr val="002060"/>
                </a:solidFill>
              </a:rPr>
              <a:t>Safeguarding is an umbrella term that covers </a:t>
            </a:r>
            <a:r>
              <a:rPr lang="en-GB" altLang="en-US" sz="2200" i="1" kern="0" dirty="0">
                <a:solidFill>
                  <a:srgbClr val="002060"/>
                </a:solidFill>
              </a:rPr>
              <a:t>Child Wellbeing</a:t>
            </a:r>
            <a:r>
              <a:rPr lang="en-GB" altLang="en-US" sz="2200" kern="0" dirty="0">
                <a:solidFill>
                  <a:srgbClr val="002060"/>
                </a:solidFill>
              </a:rPr>
              <a:t> and </a:t>
            </a:r>
            <a:r>
              <a:rPr lang="en-GB" altLang="en-US" sz="2200" i="1" kern="0" dirty="0">
                <a:solidFill>
                  <a:srgbClr val="002060"/>
                </a:solidFill>
              </a:rPr>
              <a:t>Child Protection</a:t>
            </a:r>
          </a:p>
          <a:p>
            <a:pPr marL="0" indent="0" eaLnBrk="1" hangingPunct="1">
              <a:lnSpc>
                <a:spcPct val="90000"/>
              </a:lnSpc>
              <a:buNone/>
            </a:pPr>
            <a:endParaRPr lang="en-GB" altLang="en-US" sz="2200" kern="0" dirty="0">
              <a:solidFill>
                <a:srgbClr val="002060"/>
              </a:solidFill>
            </a:endParaRPr>
          </a:p>
          <a:p>
            <a:pPr eaLnBrk="1" hangingPunct="1">
              <a:lnSpc>
                <a:spcPct val="90000"/>
              </a:lnSpc>
            </a:pPr>
            <a:r>
              <a:rPr lang="en-GB" altLang="en-US" sz="2200" kern="0" dirty="0">
                <a:solidFill>
                  <a:srgbClr val="002060"/>
                </a:solidFill>
              </a:rPr>
              <a:t>All children have the right to be safe from abuse, exploitation and wellbeing risks</a:t>
            </a:r>
          </a:p>
          <a:p>
            <a:pPr marL="0" indent="0" eaLnBrk="1" hangingPunct="1">
              <a:lnSpc>
                <a:spcPct val="90000"/>
              </a:lnSpc>
              <a:buNone/>
            </a:pPr>
            <a:endParaRPr lang="en-GB" altLang="en-US" sz="2200" kern="0" dirty="0">
              <a:solidFill>
                <a:srgbClr val="002060"/>
              </a:solidFill>
            </a:endParaRPr>
          </a:p>
          <a:p>
            <a:pPr eaLnBrk="1" hangingPunct="1">
              <a:lnSpc>
                <a:spcPct val="90000"/>
              </a:lnSpc>
            </a:pPr>
            <a:r>
              <a:rPr lang="en-GB" altLang="en-US" sz="2200" kern="0" dirty="0">
                <a:solidFill>
                  <a:srgbClr val="002060"/>
                </a:solidFill>
              </a:rPr>
              <a:t>All clubs have a legal duty of care to keep children safe</a:t>
            </a:r>
          </a:p>
          <a:p>
            <a:pPr eaLnBrk="1" hangingPunct="1">
              <a:lnSpc>
                <a:spcPct val="90000"/>
              </a:lnSpc>
            </a:pPr>
            <a:endParaRPr lang="en-GB" altLang="en-US" sz="2200" kern="0" dirty="0">
              <a:solidFill>
                <a:srgbClr val="002060"/>
              </a:solidFill>
            </a:endParaRPr>
          </a:p>
          <a:p>
            <a:pPr eaLnBrk="1" hangingPunct="1">
              <a:lnSpc>
                <a:spcPct val="90000"/>
              </a:lnSpc>
            </a:pPr>
            <a:r>
              <a:rPr lang="en-GB" altLang="en-US" sz="2200" kern="0" dirty="0">
                <a:solidFill>
                  <a:srgbClr val="002060"/>
                </a:solidFill>
              </a:rPr>
              <a:t>All persons working with children in a role that is </a:t>
            </a:r>
            <a:r>
              <a:rPr lang="en-GB" altLang="en-US" sz="2200" i="1" kern="0" dirty="0">
                <a:solidFill>
                  <a:srgbClr val="002060"/>
                </a:solidFill>
              </a:rPr>
              <a:t>Regulated Work </a:t>
            </a:r>
            <a:r>
              <a:rPr lang="en-GB" altLang="en-US" sz="2200" kern="0" dirty="0">
                <a:solidFill>
                  <a:srgbClr val="002060"/>
                </a:solidFill>
              </a:rPr>
              <a:t>require a PVG</a:t>
            </a:r>
          </a:p>
          <a:p>
            <a:pPr marL="0" indent="0" eaLnBrk="1" hangingPunct="1">
              <a:lnSpc>
                <a:spcPct val="90000"/>
              </a:lnSpc>
              <a:buFontTx/>
              <a:buNone/>
            </a:pPr>
            <a:endParaRPr lang="en-GB" altLang="en-US" sz="2200" kern="0" dirty="0">
              <a:solidFill>
                <a:srgbClr val="7030A0"/>
              </a:solidFill>
            </a:endParaRPr>
          </a:p>
        </p:txBody>
      </p:sp>
    </p:spTree>
    <p:extLst>
      <p:ext uri="{BB962C8B-B14F-4D97-AF65-F5344CB8AC3E}">
        <p14:creationId xmlns:p14="http://schemas.microsoft.com/office/powerpoint/2010/main" val="2426288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p:nvPr/>
        </p:nvPicPr>
        <p:blipFill rotWithShape="1">
          <a:blip r:embed="rId3"/>
          <a:srcRect t="6548" b="4180"/>
          <a:stretch/>
        </p:blipFill>
        <p:spPr>
          <a:xfrm>
            <a:off x="1800" y="20563"/>
            <a:ext cx="9142200" cy="6120680"/>
          </a:xfrm>
          <a:prstGeom prst="rect">
            <a:avLst/>
          </a:prstGeom>
          <a:ln>
            <a:noFill/>
          </a:ln>
        </p:spPr>
      </p:pic>
      <p:sp>
        <p:nvSpPr>
          <p:cNvPr id="3" name="Title 2">
            <a:extLst>
              <a:ext uri="{FF2B5EF4-FFF2-40B4-BE49-F238E27FC236}">
                <a16:creationId xmlns:a16="http://schemas.microsoft.com/office/drawing/2014/main" id="{3DAC53CF-0AF9-40B3-A8CB-799E93C7E489}"/>
              </a:ext>
            </a:extLst>
          </p:cNvPr>
          <p:cNvSpPr>
            <a:spLocks noGrp="1"/>
          </p:cNvSpPr>
          <p:nvPr>
            <p:ph type="title"/>
          </p:nvPr>
        </p:nvSpPr>
        <p:spPr>
          <a:xfrm>
            <a:off x="1202769" y="260648"/>
            <a:ext cx="6740261" cy="1077218"/>
          </a:xfrm>
        </p:spPr>
        <p:txBody>
          <a:bodyPr/>
          <a:lstStyle/>
          <a:p>
            <a:pPr algn="ctr"/>
            <a:r>
              <a:rPr lang="en-GB" dirty="0"/>
              <a:t>Section 2 - </a:t>
            </a:r>
            <a:br>
              <a:rPr lang="en-GB" dirty="0"/>
            </a:br>
            <a:r>
              <a:rPr lang="en-GB" dirty="0"/>
              <a:t>THE SPECTRUM OF PRACTICE</a:t>
            </a:r>
          </a:p>
        </p:txBody>
      </p:sp>
    </p:spTree>
    <p:extLst>
      <p:ext uri="{BB962C8B-B14F-4D97-AF65-F5344CB8AC3E}">
        <p14:creationId xmlns:p14="http://schemas.microsoft.com/office/powerpoint/2010/main" val="792754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p:cNvCxnSpPr/>
          <p:nvPr/>
        </p:nvCxnSpPr>
        <p:spPr>
          <a:xfrm flipV="1">
            <a:off x="539803" y="1148142"/>
            <a:ext cx="8049486" cy="4091712"/>
          </a:xfrm>
          <a:prstGeom prst="straightConnector1">
            <a:avLst/>
          </a:prstGeom>
          <a:ln w="825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091F0B32-B164-44A7-98E5-59172BD2CEAC}"/>
              </a:ext>
            </a:extLst>
          </p:cNvPr>
          <p:cNvSpPr>
            <a:spLocks noGrp="1"/>
          </p:cNvSpPr>
          <p:nvPr>
            <p:ph type="title"/>
          </p:nvPr>
        </p:nvSpPr>
        <p:spPr>
          <a:xfrm>
            <a:off x="1534850" y="134098"/>
            <a:ext cx="6436061" cy="523220"/>
          </a:xfrm>
        </p:spPr>
        <p:txBody>
          <a:bodyPr/>
          <a:lstStyle/>
          <a:p>
            <a:pPr algn="ctr"/>
            <a:r>
              <a:rPr lang="en-GB" sz="2800" dirty="0"/>
              <a:t>THE SPECTRUM OF PRACTICE</a:t>
            </a:r>
          </a:p>
        </p:txBody>
      </p:sp>
      <p:pic>
        <p:nvPicPr>
          <p:cNvPr id="5" name="Picture 4" descr="Image result for ombre green"/>
          <p:cNvPicPr/>
          <p:nvPr/>
        </p:nvPicPr>
        <p:blipFill>
          <a:blip r:embed="rId3">
            <a:extLst>
              <a:ext uri="{28A0092B-C50C-407E-A947-70E740481C1C}">
                <a14:useLocalDpi xmlns:a14="http://schemas.microsoft.com/office/drawing/2010/main" val="0"/>
              </a:ext>
            </a:extLst>
          </a:blip>
          <a:srcRect/>
          <a:stretch>
            <a:fillRect/>
          </a:stretch>
        </p:blipFill>
        <p:spPr bwMode="auto">
          <a:xfrm rot="1375654">
            <a:off x="672011" y="2040449"/>
            <a:ext cx="4159901" cy="323850"/>
          </a:xfrm>
          <a:prstGeom prst="rect">
            <a:avLst/>
          </a:prstGeom>
          <a:noFill/>
          <a:ln>
            <a:noFill/>
          </a:ln>
        </p:spPr>
      </p:pic>
      <p:pic>
        <p:nvPicPr>
          <p:cNvPr id="6" name="Picture 5" descr="Related image"/>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2127780">
            <a:off x="4480928" y="3595316"/>
            <a:ext cx="4007918" cy="339821"/>
          </a:xfrm>
          <a:prstGeom prst="rect">
            <a:avLst/>
          </a:prstGeom>
          <a:noFill/>
          <a:ln>
            <a:noFill/>
          </a:ln>
        </p:spPr>
      </p:pic>
      <p:sp>
        <p:nvSpPr>
          <p:cNvPr id="7" name="Half Frame 6"/>
          <p:cNvSpPr/>
          <p:nvPr/>
        </p:nvSpPr>
        <p:spPr>
          <a:xfrm rot="20546604">
            <a:off x="694211" y="1135387"/>
            <a:ext cx="648072" cy="648072"/>
          </a:xfrm>
          <a:prstGeom prst="halfFram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9" name="Half Frame 8"/>
          <p:cNvSpPr/>
          <p:nvPr/>
        </p:nvSpPr>
        <p:spPr>
          <a:xfrm rot="9553118">
            <a:off x="7890659" y="4127200"/>
            <a:ext cx="648072" cy="648072"/>
          </a:xfrm>
          <a:prstGeom prst="halfFram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0" name="Half Frame 9"/>
          <p:cNvSpPr/>
          <p:nvPr/>
        </p:nvSpPr>
        <p:spPr>
          <a:xfrm rot="20546604">
            <a:off x="3176111" y="2189912"/>
            <a:ext cx="648072" cy="648072"/>
          </a:xfrm>
          <a:prstGeom prst="halfFrame">
            <a:avLst/>
          </a:prstGeom>
          <a:solidFill>
            <a:srgbClr val="03CD8A"/>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1" name="Half Frame 10"/>
          <p:cNvSpPr/>
          <p:nvPr/>
        </p:nvSpPr>
        <p:spPr>
          <a:xfrm rot="9553118">
            <a:off x="5744543" y="3255676"/>
            <a:ext cx="648072" cy="648072"/>
          </a:xfrm>
          <a:prstGeom prst="halfFrame">
            <a:avLst/>
          </a:prstGeom>
          <a:solidFill>
            <a:schemeClr val="accent4"/>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2" name="TextBox 11"/>
          <p:cNvSpPr txBox="1"/>
          <p:nvPr/>
        </p:nvSpPr>
        <p:spPr>
          <a:xfrm>
            <a:off x="252985" y="604398"/>
            <a:ext cx="1654719" cy="369332"/>
          </a:xfrm>
          <a:prstGeom prst="rect">
            <a:avLst/>
          </a:prstGeom>
          <a:noFill/>
        </p:spPr>
        <p:txBody>
          <a:bodyPr wrap="square" rtlCol="0">
            <a:spAutoFit/>
          </a:bodyPr>
          <a:lstStyle/>
          <a:p>
            <a:r>
              <a:rPr lang="en-GB" dirty="0"/>
              <a:t>Best Practice </a:t>
            </a:r>
          </a:p>
        </p:txBody>
      </p:sp>
      <p:sp>
        <p:nvSpPr>
          <p:cNvPr id="13" name="TextBox 12"/>
          <p:cNvSpPr txBox="1"/>
          <p:nvPr/>
        </p:nvSpPr>
        <p:spPr>
          <a:xfrm>
            <a:off x="2909827" y="1627462"/>
            <a:ext cx="1654719" cy="369332"/>
          </a:xfrm>
          <a:prstGeom prst="rect">
            <a:avLst/>
          </a:prstGeom>
          <a:noFill/>
        </p:spPr>
        <p:txBody>
          <a:bodyPr wrap="square" rtlCol="0">
            <a:spAutoFit/>
          </a:bodyPr>
          <a:lstStyle/>
          <a:p>
            <a:r>
              <a:rPr lang="en-GB" dirty="0"/>
              <a:t>Good Practice </a:t>
            </a:r>
          </a:p>
        </p:txBody>
      </p:sp>
      <p:sp>
        <p:nvSpPr>
          <p:cNvPr id="14" name="TextBox 13"/>
          <p:cNvSpPr txBox="1"/>
          <p:nvPr/>
        </p:nvSpPr>
        <p:spPr>
          <a:xfrm>
            <a:off x="4261528" y="2782669"/>
            <a:ext cx="1332738" cy="646331"/>
          </a:xfrm>
          <a:prstGeom prst="rect">
            <a:avLst/>
          </a:prstGeom>
          <a:solidFill>
            <a:schemeClr val="accent6">
              <a:lumMod val="20000"/>
              <a:lumOff val="80000"/>
            </a:schemeClr>
          </a:solidFill>
        </p:spPr>
        <p:txBody>
          <a:bodyPr wrap="square" rtlCol="0">
            <a:spAutoFit/>
          </a:bodyPr>
          <a:lstStyle/>
          <a:p>
            <a:pPr algn="ctr"/>
            <a:r>
              <a:rPr lang="en-GB" dirty="0"/>
              <a:t>Developing Practice </a:t>
            </a:r>
          </a:p>
        </p:txBody>
      </p:sp>
      <p:sp>
        <p:nvSpPr>
          <p:cNvPr id="15" name="TextBox 14"/>
          <p:cNvSpPr txBox="1"/>
          <p:nvPr/>
        </p:nvSpPr>
        <p:spPr>
          <a:xfrm>
            <a:off x="5819165" y="2735969"/>
            <a:ext cx="1654719" cy="369332"/>
          </a:xfrm>
          <a:prstGeom prst="rect">
            <a:avLst/>
          </a:prstGeom>
          <a:noFill/>
        </p:spPr>
        <p:txBody>
          <a:bodyPr wrap="square" rtlCol="0">
            <a:spAutoFit/>
          </a:bodyPr>
          <a:lstStyle/>
          <a:p>
            <a:r>
              <a:rPr lang="en-GB" dirty="0"/>
              <a:t>Poor Practice </a:t>
            </a:r>
          </a:p>
        </p:txBody>
      </p:sp>
      <p:sp>
        <p:nvSpPr>
          <p:cNvPr id="16" name="TextBox 15"/>
          <p:cNvSpPr txBox="1"/>
          <p:nvPr/>
        </p:nvSpPr>
        <p:spPr>
          <a:xfrm>
            <a:off x="7970912" y="3386981"/>
            <a:ext cx="1318430" cy="646331"/>
          </a:xfrm>
          <a:prstGeom prst="rect">
            <a:avLst/>
          </a:prstGeom>
          <a:noFill/>
        </p:spPr>
        <p:txBody>
          <a:bodyPr wrap="square" rtlCol="0">
            <a:spAutoFit/>
          </a:bodyPr>
          <a:lstStyle/>
          <a:p>
            <a:r>
              <a:rPr lang="en-GB" dirty="0"/>
              <a:t>Abusive  Practice </a:t>
            </a:r>
          </a:p>
        </p:txBody>
      </p:sp>
      <p:sp>
        <p:nvSpPr>
          <p:cNvPr id="23" name="TextBox 22"/>
          <p:cNvSpPr txBox="1"/>
          <p:nvPr/>
        </p:nvSpPr>
        <p:spPr>
          <a:xfrm>
            <a:off x="8214786" y="422805"/>
            <a:ext cx="1156740" cy="646331"/>
          </a:xfrm>
          <a:prstGeom prst="rect">
            <a:avLst/>
          </a:prstGeom>
          <a:noFill/>
        </p:spPr>
        <p:txBody>
          <a:bodyPr wrap="square" rtlCol="0">
            <a:spAutoFit/>
          </a:bodyPr>
          <a:lstStyle/>
          <a:p>
            <a:r>
              <a:rPr lang="en-GB" dirty="0"/>
              <a:t>High Risk</a:t>
            </a:r>
          </a:p>
        </p:txBody>
      </p:sp>
      <p:sp>
        <p:nvSpPr>
          <p:cNvPr id="24" name="TextBox 23"/>
          <p:cNvSpPr txBox="1"/>
          <p:nvPr/>
        </p:nvSpPr>
        <p:spPr>
          <a:xfrm>
            <a:off x="378111" y="4333108"/>
            <a:ext cx="1156740" cy="646331"/>
          </a:xfrm>
          <a:prstGeom prst="rect">
            <a:avLst/>
          </a:prstGeom>
          <a:noFill/>
        </p:spPr>
        <p:txBody>
          <a:bodyPr wrap="square" rtlCol="0">
            <a:spAutoFit/>
          </a:bodyPr>
          <a:lstStyle/>
          <a:p>
            <a:r>
              <a:rPr lang="en-GB" dirty="0"/>
              <a:t>Low</a:t>
            </a:r>
          </a:p>
          <a:p>
            <a:r>
              <a:rPr lang="en-GB" dirty="0"/>
              <a:t>Risk</a:t>
            </a:r>
          </a:p>
        </p:txBody>
      </p:sp>
    </p:spTree>
    <p:extLst>
      <p:ext uri="{BB962C8B-B14F-4D97-AF65-F5344CB8AC3E}">
        <p14:creationId xmlns:p14="http://schemas.microsoft.com/office/powerpoint/2010/main" val="401774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down)">
                                      <p:cBhvr>
                                        <p:cTn id="35" dur="500"/>
                                        <p:tgtEl>
                                          <p:spTgt spid="24"/>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P spid="15" grpId="0"/>
      <p:bldP spid="16" grpId="0"/>
      <p:bldP spid="23"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953690D-0875-4C0A-B8F3-6C8782795A74}"/>
              </a:ext>
            </a:extLst>
          </p:cNvPr>
          <p:cNvSpPr>
            <a:spLocks noGrp="1"/>
          </p:cNvSpPr>
          <p:nvPr>
            <p:ph type="subTitle" idx="1"/>
          </p:nvPr>
        </p:nvSpPr>
        <p:spPr>
          <a:xfrm>
            <a:off x="1469642" y="4981890"/>
            <a:ext cx="5014171" cy="1015663"/>
          </a:xfrm>
        </p:spPr>
        <p:txBody>
          <a:bodyPr/>
          <a:lstStyle/>
          <a:p>
            <a:pPr marL="342900" indent="-342900">
              <a:buFont typeface="Arial" panose="020B0604020202020204" pitchFamily="34" charset="0"/>
              <a:buChar char="•"/>
            </a:pPr>
            <a:r>
              <a:rPr lang="en-GB" dirty="0"/>
              <a:t>Details registered at the end? </a:t>
            </a:r>
          </a:p>
          <a:p>
            <a:pPr marL="342900" indent="-342900">
              <a:buFont typeface="Arial" panose="020B0604020202020204" pitchFamily="34" charset="0"/>
              <a:buChar char="•"/>
            </a:pPr>
            <a:r>
              <a:rPr lang="en-GB" dirty="0"/>
              <a:t>Email of acknowledgement?</a:t>
            </a:r>
          </a:p>
        </p:txBody>
      </p:sp>
      <p:pic>
        <p:nvPicPr>
          <p:cNvPr id="6" name="Picture 6" descr="A picture containing indoor&#10;&#10;Description generated with high confidence">
            <a:extLst>
              <a:ext uri="{FF2B5EF4-FFF2-40B4-BE49-F238E27FC236}">
                <a16:creationId xmlns:a16="http://schemas.microsoft.com/office/drawing/2014/main" id="{BC62CA8C-8567-4BF4-BA46-B02B41BA4DEA}"/>
              </a:ext>
            </a:extLst>
          </p:cNvPr>
          <p:cNvPicPr>
            <a:picLocks noChangeAspect="1"/>
          </p:cNvPicPr>
          <p:nvPr/>
        </p:nvPicPr>
        <p:blipFill>
          <a:blip r:embed="rId2"/>
          <a:stretch>
            <a:fillRect/>
          </a:stretch>
        </p:blipFill>
        <p:spPr>
          <a:xfrm>
            <a:off x="1691680" y="1404636"/>
            <a:ext cx="4792133" cy="2690899"/>
          </a:xfrm>
          <a:prstGeom prst="rect">
            <a:avLst/>
          </a:prstGeom>
        </p:spPr>
      </p:pic>
      <p:sp>
        <p:nvSpPr>
          <p:cNvPr id="8" name="Title 2">
            <a:extLst>
              <a:ext uri="{FF2B5EF4-FFF2-40B4-BE49-F238E27FC236}">
                <a16:creationId xmlns:a16="http://schemas.microsoft.com/office/drawing/2014/main" id="{E1EF95B2-F19A-4CC7-AE16-50A0605252F4}"/>
              </a:ext>
            </a:extLst>
          </p:cNvPr>
          <p:cNvSpPr txBox="1">
            <a:spLocks/>
          </p:cNvSpPr>
          <p:nvPr/>
        </p:nvSpPr>
        <p:spPr bwMode="auto">
          <a:xfrm>
            <a:off x="-17625" y="404664"/>
            <a:ext cx="6849265" cy="584775"/>
          </a:xfrm>
          <a:prstGeom prst="rect">
            <a:avLst/>
          </a:prstGeom>
          <a:solidFill>
            <a:schemeClr val="bg2">
              <a:alpha val="70000"/>
            </a:schemeClr>
          </a:solidFill>
          <a:ln w="9525">
            <a:noFill/>
            <a:miter lim="800000"/>
            <a:headEnd/>
            <a:tailEnd/>
          </a:ln>
        </p:spPr>
        <p:txBody>
          <a:bodyPr vert="horz" wrap="none" lIns="180000" tIns="45720" rIns="180000" bIns="45720" numCol="1" anchor="b" anchorCtr="0" compatLnSpc="1">
            <a:prstTxWarp prst="textNoShape">
              <a:avLst/>
            </a:prstTxWarp>
            <a:spAutoFit/>
          </a:bodyPr>
          <a:lstStyle>
            <a:lvl1pPr algn="l" rtl="0" eaLnBrk="1" fontAlgn="base" hangingPunct="1">
              <a:spcBef>
                <a:spcPct val="0"/>
              </a:spcBef>
              <a:spcAft>
                <a:spcPct val="0"/>
              </a:spcAft>
              <a:defRPr sz="3200" b="1" spc="-150" smtClean="0">
                <a:solidFill>
                  <a:srgbClr val="0A0478"/>
                </a:solidFill>
                <a:latin typeface="Arial Black" pitchFamily="34" charset="0"/>
                <a:ea typeface="+mj-ea"/>
                <a:cs typeface="+mj-cs"/>
              </a:defRPr>
            </a:lvl1pPr>
            <a:lvl2pPr algn="l" rtl="0" eaLnBrk="1" fontAlgn="base" hangingPunct="1">
              <a:spcBef>
                <a:spcPct val="0"/>
              </a:spcBef>
              <a:spcAft>
                <a:spcPct val="0"/>
              </a:spcAft>
              <a:defRPr sz="3600" b="1">
                <a:solidFill>
                  <a:schemeClr val="bg1"/>
                </a:solidFill>
                <a:latin typeface="Arial" charset="0"/>
              </a:defRPr>
            </a:lvl2pPr>
            <a:lvl3pPr algn="l" rtl="0" eaLnBrk="1" fontAlgn="base" hangingPunct="1">
              <a:spcBef>
                <a:spcPct val="0"/>
              </a:spcBef>
              <a:spcAft>
                <a:spcPct val="0"/>
              </a:spcAft>
              <a:defRPr sz="3600" b="1">
                <a:solidFill>
                  <a:schemeClr val="bg1"/>
                </a:solidFill>
                <a:latin typeface="Arial" charset="0"/>
              </a:defRPr>
            </a:lvl3pPr>
            <a:lvl4pPr algn="l" rtl="0" eaLnBrk="1" fontAlgn="base" hangingPunct="1">
              <a:spcBef>
                <a:spcPct val="0"/>
              </a:spcBef>
              <a:spcAft>
                <a:spcPct val="0"/>
              </a:spcAft>
              <a:defRPr sz="3600" b="1">
                <a:solidFill>
                  <a:schemeClr val="bg1"/>
                </a:solidFill>
                <a:latin typeface="Arial" charset="0"/>
              </a:defRPr>
            </a:lvl4pPr>
            <a:lvl5pPr algn="l" rtl="0" eaLnBrk="1" fontAlgn="base" hangingPunct="1">
              <a:spcBef>
                <a:spcPct val="0"/>
              </a:spcBef>
              <a:spcAft>
                <a:spcPct val="0"/>
              </a:spcAft>
              <a:defRPr sz="3600" b="1">
                <a:solidFill>
                  <a:schemeClr val="bg1"/>
                </a:solidFill>
                <a:latin typeface="Arial" charset="0"/>
              </a:defRPr>
            </a:lvl5pPr>
            <a:lvl6pPr marL="457200" algn="l" rtl="0" eaLnBrk="1" fontAlgn="base" hangingPunct="1">
              <a:spcBef>
                <a:spcPct val="0"/>
              </a:spcBef>
              <a:spcAft>
                <a:spcPct val="0"/>
              </a:spcAft>
              <a:defRPr sz="3600" b="1">
                <a:solidFill>
                  <a:schemeClr val="accent2"/>
                </a:solidFill>
                <a:latin typeface="Arial" charset="0"/>
              </a:defRPr>
            </a:lvl6pPr>
            <a:lvl7pPr marL="914400" algn="l" rtl="0" eaLnBrk="1" fontAlgn="base" hangingPunct="1">
              <a:spcBef>
                <a:spcPct val="0"/>
              </a:spcBef>
              <a:spcAft>
                <a:spcPct val="0"/>
              </a:spcAft>
              <a:defRPr sz="3600" b="1">
                <a:solidFill>
                  <a:schemeClr val="accent2"/>
                </a:solidFill>
                <a:latin typeface="Arial" charset="0"/>
              </a:defRPr>
            </a:lvl7pPr>
            <a:lvl8pPr marL="1371600" algn="l" rtl="0" eaLnBrk="1" fontAlgn="base" hangingPunct="1">
              <a:spcBef>
                <a:spcPct val="0"/>
              </a:spcBef>
              <a:spcAft>
                <a:spcPct val="0"/>
              </a:spcAft>
              <a:defRPr sz="3600" b="1">
                <a:solidFill>
                  <a:schemeClr val="accent2"/>
                </a:solidFill>
                <a:latin typeface="Arial" charset="0"/>
              </a:defRPr>
            </a:lvl8pPr>
            <a:lvl9pPr marL="1828800" algn="l" rtl="0" eaLnBrk="1" fontAlgn="base" hangingPunct="1">
              <a:spcBef>
                <a:spcPct val="0"/>
              </a:spcBef>
              <a:spcAft>
                <a:spcPct val="0"/>
              </a:spcAft>
              <a:defRPr sz="3600" b="1">
                <a:solidFill>
                  <a:schemeClr val="accent2"/>
                </a:solidFill>
                <a:latin typeface="Arial" charset="0"/>
              </a:defRPr>
            </a:lvl9pPr>
          </a:lstStyle>
          <a:p>
            <a:r>
              <a:rPr lang="en-GB" kern="0" dirty="0">
                <a:latin typeface="Arial Black"/>
              </a:rPr>
              <a:t>Have you completed module 1?</a:t>
            </a:r>
            <a:endParaRPr lang="en-GB" kern="0" dirty="0"/>
          </a:p>
        </p:txBody>
      </p:sp>
      <p:sp>
        <p:nvSpPr>
          <p:cNvPr id="9" name="TextBox 8">
            <a:extLst>
              <a:ext uri="{FF2B5EF4-FFF2-40B4-BE49-F238E27FC236}">
                <a16:creationId xmlns:a16="http://schemas.microsoft.com/office/drawing/2014/main" id="{443CC454-92FA-4D2F-B465-0FBC6193CA8B}"/>
              </a:ext>
            </a:extLst>
          </p:cNvPr>
          <p:cNvSpPr txBox="1"/>
          <p:nvPr/>
        </p:nvSpPr>
        <p:spPr>
          <a:xfrm>
            <a:off x="1115616" y="4384614"/>
            <a:ext cx="64769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3"/>
              </a:rPr>
              <a:t>https://sportscotland.org.uk/training/safeguarding-training</a:t>
            </a:r>
            <a:endParaRPr lang="en-US" dirty="0"/>
          </a:p>
          <a:p>
            <a:endParaRPr lang="en-US" dirty="0"/>
          </a:p>
        </p:txBody>
      </p:sp>
    </p:spTree>
    <p:extLst>
      <p:ext uri="{BB962C8B-B14F-4D97-AF65-F5344CB8AC3E}">
        <p14:creationId xmlns:p14="http://schemas.microsoft.com/office/powerpoint/2010/main" val="30690755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7743C001-E019-423C-972D-199C2316D0F6}"/>
              </a:ext>
            </a:extLst>
          </p:cNvPr>
          <p:cNvSpPr>
            <a:spLocks noGrp="1"/>
          </p:cNvSpPr>
          <p:nvPr>
            <p:ph idx="1"/>
          </p:nvPr>
        </p:nvSpPr>
        <p:spPr>
          <a:xfrm>
            <a:off x="342317" y="1127834"/>
            <a:ext cx="7283152" cy="4948554"/>
          </a:xfrm>
        </p:spPr>
        <p:txBody>
          <a:bodyPr>
            <a:normAutofit/>
          </a:bodyPr>
          <a:lstStyle/>
          <a:p>
            <a:pPr marL="0" indent="0">
              <a:buNone/>
            </a:pPr>
            <a:r>
              <a:rPr lang="en-GB" sz="3200" b="1" dirty="0"/>
              <a:t>Task </a:t>
            </a:r>
            <a:endParaRPr lang="en-GB" sz="3200" b="1" u="sng" dirty="0"/>
          </a:p>
          <a:p>
            <a:r>
              <a:rPr lang="en-GB" dirty="0"/>
              <a:t>In your group list examples of </a:t>
            </a:r>
            <a:r>
              <a:rPr lang="en-GB" b="1" i="1" dirty="0"/>
              <a:t>Coaching Practice </a:t>
            </a:r>
            <a:r>
              <a:rPr lang="en-GB" dirty="0"/>
              <a:t>and </a:t>
            </a:r>
            <a:r>
              <a:rPr lang="en-GB" b="1" i="1" dirty="0"/>
              <a:t>Safeguarding Practice </a:t>
            </a:r>
            <a:r>
              <a:rPr lang="en-GB" dirty="0"/>
              <a:t>for your category </a:t>
            </a:r>
          </a:p>
          <a:p>
            <a:pPr marL="0" indent="0">
              <a:buNone/>
            </a:pPr>
            <a:r>
              <a:rPr lang="en-GB" sz="2000" dirty="0"/>
              <a:t>(best practice/good practice/poor practice/abusive practice)</a:t>
            </a:r>
          </a:p>
          <a:p>
            <a:pPr marL="0" indent="0">
              <a:buNone/>
            </a:pPr>
            <a:endParaRPr lang="en-GB" sz="2000" dirty="0"/>
          </a:p>
          <a:p>
            <a:r>
              <a:rPr lang="en-GB" dirty="0"/>
              <a:t>Write one example per post-it note</a:t>
            </a:r>
          </a:p>
          <a:p>
            <a:pPr marL="0" indent="0">
              <a:buNone/>
            </a:pPr>
            <a:endParaRPr lang="en-GB" dirty="0"/>
          </a:p>
          <a:p>
            <a:r>
              <a:rPr lang="en-GB" dirty="0"/>
              <a:t>Share feedback </a:t>
            </a:r>
          </a:p>
        </p:txBody>
      </p:sp>
      <p:sp>
        <p:nvSpPr>
          <p:cNvPr id="6" name="Title 2">
            <a:extLst>
              <a:ext uri="{FF2B5EF4-FFF2-40B4-BE49-F238E27FC236}">
                <a16:creationId xmlns:a16="http://schemas.microsoft.com/office/drawing/2014/main" id="{091F0B32-B164-44A7-98E5-59172BD2CEAC}"/>
              </a:ext>
            </a:extLst>
          </p:cNvPr>
          <p:cNvSpPr>
            <a:spLocks noGrp="1"/>
          </p:cNvSpPr>
          <p:nvPr>
            <p:ph type="title"/>
          </p:nvPr>
        </p:nvSpPr>
        <p:spPr>
          <a:xfrm>
            <a:off x="2114" y="338264"/>
            <a:ext cx="6192034" cy="523220"/>
          </a:xfrm>
        </p:spPr>
        <p:txBody>
          <a:bodyPr/>
          <a:lstStyle/>
          <a:p>
            <a:r>
              <a:rPr lang="en-GB" sz="2800" dirty="0"/>
              <a:t>   THE SPECTRUM OF PRACTICE</a:t>
            </a:r>
          </a:p>
        </p:txBody>
      </p:sp>
      <p:pic>
        <p:nvPicPr>
          <p:cNvPr id="1030" name="Picture 6"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5469" y="599874"/>
            <a:ext cx="1274006" cy="204659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6241" y="3356992"/>
            <a:ext cx="3068142" cy="2344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909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7743C001-E019-423C-972D-199C2316D0F6}"/>
              </a:ext>
            </a:extLst>
          </p:cNvPr>
          <p:cNvSpPr>
            <a:spLocks noGrp="1"/>
          </p:cNvSpPr>
          <p:nvPr>
            <p:ph idx="1"/>
          </p:nvPr>
        </p:nvSpPr>
        <p:spPr>
          <a:xfrm>
            <a:off x="342316" y="1127834"/>
            <a:ext cx="7758075" cy="4948554"/>
          </a:xfrm>
        </p:spPr>
        <p:txBody>
          <a:bodyPr>
            <a:normAutofit lnSpcReduction="10000"/>
          </a:bodyPr>
          <a:lstStyle/>
          <a:p>
            <a:pPr marL="0" indent="0">
              <a:buNone/>
            </a:pPr>
            <a:r>
              <a:rPr lang="en-GB" sz="3200" b="1" dirty="0"/>
              <a:t>Task</a:t>
            </a:r>
            <a:endParaRPr lang="en-GB" sz="3200" b="1" u="sng" dirty="0"/>
          </a:p>
          <a:p>
            <a:pPr marL="0" indent="0">
              <a:buNone/>
            </a:pPr>
            <a:r>
              <a:rPr lang="en-GB" dirty="0"/>
              <a:t>Share examples of practice</a:t>
            </a:r>
          </a:p>
          <a:p>
            <a:r>
              <a:rPr lang="en-GB" dirty="0"/>
              <a:t>Write your category on </a:t>
            </a:r>
            <a:r>
              <a:rPr lang="en-GB"/>
              <a:t>your flip </a:t>
            </a:r>
            <a:r>
              <a:rPr lang="en-GB" dirty="0"/>
              <a:t>chart</a:t>
            </a:r>
          </a:p>
          <a:p>
            <a:pPr lvl="1"/>
            <a:r>
              <a:rPr lang="en-GB" dirty="0"/>
              <a:t>(best practice/good practice/poor practice/abusive practice)</a:t>
            </a:r>
          </a:p>
          <a:p>
            <a:r>
              <a:rPr lang="en-GB" dirty="0"/>
              <a:t>Draw a line to split your flip chart in 2</a:t>
            </a:r>
          </a:p>
          <a:p>
            <a:r>
              <a:rPr lang="en-GB" dirty="0"/>
              <a:t>On one side give examples of Coaching/volunteering practice</a:t>
            </a:r>
          </a:p>
          <a:p>
            <a:r>
              <a:rPr lang="en-GB" dirty="0"/>
              <a:t>On the other give examples of club </a:t>
            </a:r>
            <a:r>
              <a:rPr lang="en-GB" dirty="0" err="1"/>
              <a:t>Safegurding</a:t>
            </a:r>
            <a:r>
              <a:rPr lang="en-GB" dirty="0"/>
              <a:t> practice</a:t>
            </a:r>
          </a:p>
          <a:p>
            <a:r>
              <a:rPr lang="en-GB" dirty="0"/>
              <a:t>Share feedback </a:t>
            </a:r>
          </a:p>
        </p:txBody>
      </p:sp>
      <p:sp>
        <p:nvSpPr>
          <p:cNvPr id="6" name="Title 2">
            <a:extLst>
              <a:ext uri="{FF2B5EF4-FFF2-40B4-BE49-F238E27FC236}">
                <a16:creationId xmlns:a16="http://schemas.microsoft.com/office/drawing/2014/main" id="{091F0B32-B164-44A7-98E5-59172BD2CEAC}"/>
              </a:ext>
            </a:extLst>
          </p:cNvPr>
          <p:cNvSpPr>
            <a:spLocks noGrp="1"/>
          </p:cNvSpPr>
          <p:nvPr>
            <p:ph type="title"/>
          </p:nvPr>
        </p:nvSpPr>
        <p:spPr>
          <a:xfrm>
            <a:off x="2114" y="338264"/>
            <a:ext cx="6192034" cy="523220"/>
          </a:xfrm>
        </p:spPr>
        <p:txBody>
          <a:bodyPr/>
          <a:lstStyle/>
          <a:p>
            <a:r>
              <a:rPr lang="en-GB" sz="2800" dirty="0"/>
              <a:t>   THE SPECTRUM OF PRACTICE</a:t>
            </a:r>
          </a:p>
        </p:txBody>
      </p:sp>
      <p:pic>
        <p:nvPicPr>
          <p:cNvPr id="1030" name="Picture 6"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5469" y="599874"/>
            <a:ext cx="1274006" cy="2046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141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091F0B32-B164-44A7-98E5-59172BD2CEAC}"/>
              </a:ext>
            </a:extLst>
          </p:cNvPr>
          <p:cNvSpPr>
            <a:spLocks noGrp="1"/>
          </p:cNvSpPr>
          <p:nvPr>
            <p:ph type="title"/>
          </p:nvPr>
        </p:nvSpPr>
        <p:spPr>
          <a:xfrm>
            <a:off x="0" y="332656"/>
            <a:ext cx="6436061" cy="523220"/>
          </a:xfrm>
        </p:spPr>
        <p:txBody>
          <a:bodyPr/>
          <a:lstStyle/>
          <a:p>
            <a:pPr algn="ctr"/>
            <a:r>
              <a:rPr lang="en-GB" sz="2800" dirty="0"/>
              <a:t>THE SPECTRUM OF PRACTICE</a:t>
            </a: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2949644493"/>
              </p:ext>
            </p:extLst>
          </p:nvPr>
        </p:nvGraphicFramePr>
        <p:xfrm>
          <a:off x="457200" y="1052736"/>
          <a:ext cx="8291264"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97487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p:cNvCxnSpPr/>
          <p:nvPr/>
        </p:nvCxnSpPr>
        <p:spPr>
          <a:xfrm flipV="1">
            <a:off x="580641" y="1127618"/>
            <a:ext cx="8049486" cy="4091712"/>
          </a:xfrm>
          <a:prstGeom prst="straightConnector1">
            <a:avLst/>
          </a:prstGeom>
          <a:ln w="825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091F0B32-B164-44A7-98E5-59172BD2CEAC}"/>
              </a:ext>
            </a:extLst>
          </p:cNvPr>
          <p:cNvSpPr>
            <a:spLocks noGrp="1"/>
          </p:cNvSpPr>
          <p:nvPr>
            <p:ph type="title"/>
          </p:nvPr>
        </p:nvSpPr>
        <p:spPr>
          <a:xfrm>
            <a:off x="1907704" y="134098"/>
            <a:ext cx="5889067" cy="523220"/>
          </a:xfrm>
        </p:spPr>
        <p:txBody>
          <a:bodyPr/>
          <a:lstStyle/>
          <a:p>
            <a:r>
              <a:rPr lang="en-GB" sz="2800" dirty="0"/>
              <a:t>THE SPECTRUM OF PRACTICE</a:t>
            </a:r>
          </a:p>
        </p:txBody>
      </p:sp>
      <p:pic>
        <p:nvPicPr>
          <p:cNvPr id="5" name="Picture 4" descr="Image result for ombre green"/>
          <p:cNvPicPr/>
          <p:nvPr/>
        </p:nvPicPr>
        <p:blipFill>
          <a:blip r:embed="rId3">
            <a:extLst>
              <a:ext uri="{28A0092B-C50C-407E-A947-70E740481C1C}">
                <a14:useLocalDpi xmlns:a14="http://schemas.microsoft.com/office/drawing/2010/main" val="0"/>
              </a:ext>
            </a:extLst>
          </a:blip>
          <a:srcRect/>
          <a:stretch>
            <a:fillRect/>
          </a:stretch>
        </p:blipFill>
        <p:spPr bwMode="auto">
          <a:xfrm rot="1375654">
            <a:off x="672011" y="2040449"/>
            <a:ext cx="4159901" cy="323850"/>
          </a:xfrm>
          <a:prstGeom prst="rect">
            <a:avLst/>
          </a:prstGeom>
          <a:noFill/>
          <a:ln>
            <a:noFill/>
          </a:ln>
        </p:spPr>
      </p:pic>
      <p:pic>
        <p:nvPicPr>
          <p:cNvPr id="6" name="Picture 5" descr="Related image"/>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2127780">
            <a:off x="4480928" y="3595316"/>
            <a:ext cx="4007918" cy="339821"/>
          </a:xfrm>
          <a:prstGeom prst="rect">
            <a:avLst/>
          </a:prstGeom>
          <a:noFill/>
          <a:ln>
            <a:noFill/>
          </a:ln>
        </p:spPr>
      </p:pic>
      <p:sp>
        <p:nvSpPr>
          <p:cNvPr id="7" name="Half Frame 6"/>
          <p:cNvSpPr/>
          <p:nvPr/>
        </p:nvSpPr>
        <p:spPr>
          <a:xfrm rot="20546604">
            <a:off x="694211" y="1135387"/>
            <a:ext cx="648072" cy="648072"/>
          </a:xfrm>
          <a:prstGeom prst="halfFram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9" name="Half Frame 8"/>
          <p:cNvSpPr/>
          <p:nvPr/>
        </p:nvSpPr>
        <p:spPr>
          <a:xfrm rot="9553118">
            <a:off x="7890659" y="4127200"/>
            <a:ext cx="648072" cy="648072"/>
          </a:xfrm>
          <a:prstGeom prst="halfFrame">
            <a:avLst>
              <a:gd name="adj1" fmla="val 33333"/>
              <a:gd name="adj2" fmla="val 33333"/>
            </a:avLst>
          </a:prstGeom>
          <a:gradFill>
            <a:gsLst>
              <a:gs pos="0">
                <a:srgbClr val="FF3300"/>
              </a:gs>
              <a:gs pos="71000">
                <a:srgbClr val="CC0000"/>
              </a:gs>
              <a:gs pos="100000">
                <a:srgbClr val="990033"/>
              </a:gs>
            </a:gsLst>
            <a:lin ang="13500000" scaled="1"/>
          </a:gradFill>
          <a:ln>
            <a:gradFill>
              <a:gsLst>
                <a:gs pos="0">
                  <a:srgbClr val="FF3300"/>
                </a:gs>
                <a:gs pos="48000">
                  <a:srgbClr val="FF3300"/>
                </a:gs>
                <a:gs pos="100000">
                  <a:srgbClr val="CC0000"/>
                </a:gs>
                <a:gs pos="100000">
                  <a:srgbClr val="CC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0" name="Half Frame 9"/>
          <p:cNvSpPr/>
          <p:nvPr/>
        </p:nvSpPr>
        <p:spPr>
          <a:xfrm rot="20546604">
            <a:off x="3112323" y="2177721"/>
            <a:ext cx="648072" cy="648072"/>
          </a:xfrm>
          <a:prstGeom prst="halfFrame">
            <a:avLst/>
          </a:prstGeom>
          <a:gradFill>
            <a:gsLst>
              <a:gs pos="0">
                <a:srgbClr val="2ED8B4"/>
              </a:gs>
              <a:gs pos="50000">
                <a:srgbClr val="00CC66"/>
              </a:gs>
              <a:gs pos="100000">
                <a:srgbClr val="339933"/>
              </a:gs>
            </a:gsLst>
            <a:lin ang="13500000" scaled="1"/>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1" name="Half Frame 10"/>
          <p:cNvSpPr/>
          <p:nvPr/>
        </p:nvSpPr>
        <p:spPr>
          <a:xfrm rot="9553118">
            <a:off x="5744542" y="3255676"/>
            <a:ext cx="648072" cy="648072"/>
          </a:xfrm>
          <a:prstGeom prst="halfFrame">
            <a:avLst/>
          </a:prstGeom>
          <a:gradFill flip="none" rotWithShape="1">
            <a:gsLst>
              <a:gs pos="0">
                <a:srgbClr val="FFCC00"/>
              </a:gs>
              <a:gs pos="50000">
                <a:schemeClr val="accent4">
                  <a:shade val="67500"/>
                  <a:satMod val="115000"/>
                </a:schemeClr>
              </a:gs>
              <a:gs pos="100000">
                <a:srgbClr val="FF5050"/>
              </a:gs>
            </a:gsLst>
            <a:lin ang="13500000" scaled="1"/>
            <a:tileRect/>
          </a:gra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2" name="TextBox 11"/>
          <p:cNvSpPr txBox="1"/>
          <p:nvPr/>
        </p:nvSpPr>
        <p:spPr>
          <a:xfrm>
            <a:off x="252985" y="604398"/>
            <a:ext cx="1654719" cy="369332"/>
          </a:xfrm>
          <a:prstGeom prst="rect">
            <a:avLst/>
          </a:prstGeom>
          <a:noFill/>
        </p:spPr>
        <p:txBody>
          <a:bodyPr wrap="square" rtlCol="0">
            <a:spAutoFit/>
          </a:bodyPr>
          <a:lstStyle/>
          <a:p>
            <a:r>
              <a:rPr lang="en-GB" dirty="0"/>
              <a:t>Best Practice </a:t>
            </a:r>
          </a:p>
        </p:txBody>
      </p:sp>
      <p:sp>
        <p:nvSpPr>
          <p:cNvPr id="13" name="TextBox 12"/>
          <p:cNvSpPr txBox="1"/>
          <p:nvPr/>
        </p:nvSpPr>
        <p:spPr>
          <a:xfrm>
            <a:off x="2909827" y="1627462"/>
            <a:ext cx="1654719" cy="369332"/>
          </a:xfrm>
          <a:prstGeom prst="rect">
            <a:avLst/>
          </a:prstGeom>
          <a:noFill/>
        </p:spPr>
        <p:txBody>
          <a:bodyPr wrap="square" rtlCol="0">
            <a:spAutoFit/>
          </a:bodyPr>
          <a:lstStyle/>
          <a:p>
            <a:r>
              <a:rPr lang="en-GB" dirty="0"/>
              <a:t>Good Practice </a:t>
            </a:r>
          </a:p>
        </p:txBody>
      </p:sp>
      <p:sp>
        <p:nvSpPr>
          <p:cNvPr id="15" name="TextBox 14"/>
          <p:cNvSpPr txBox="1"/>
          <p:nvPr/>
        </p:nvSpPr>
        <p:spPr>
          <a:xfrm>
            <a:off x="5819165" y="2735969"/>
            <a:ext cx="1654719" cy="369332"/>
          </a:xfrm>
          <a:prstGeom prst="rect">
            <a:avLst/>
          </a:prstGeom>
          <a:noFill/>
        </p:spPr>
        <p:txBody>
          <a:bodyPr wrap="square" rtlCol="0">
            <a:spAutoFit/>
          </a:bodyPr>
          <a:lstStyle/>
          <a:p>
            <a:r>
              <a:rPr lang="en-GB" dirty="0"/>
              <a:t>Poor Practice </a:t>
            </a:r>
          </a:p>
        </p:txBody>
      </p:sp>
      <p:sp>
        <p:nvSpPr>
          <p:cNvPr id="16" name="TextBox 15"/>
          <p:cNvSpPr txBox="1"/>
          <p:nvPr/>
        </p:nvSpPr>
        <p:spPr>
          <a:xfrm>
            <a:off x="7970912" y="3386981"/>
            <a:ext cx="1318430" cy="646331"/>
          </a:xfrm>
          <a:prstGeom prst="rect">
            <a:avLst/>
          </a:prstGeom>
          <a:noFill/>
        </p:spPr>
        <p:txBody>
          <a:bodyPr wrap="square" rtlCol="0">
            <a:spAutoFit/>
          </a:bodyPr>
          <a:lstStyle/>
          <a:p>
            <a:r>
              <a:rPr lang="en-GB" dirty="0"/>
              <a:t>Abusive  Practice </a:t>
            </a:r>
          </a:p>
        </p:txBody>
      </p:sp>
      <p:sp>
        <p:nvSpPr>
          <p:cNvPr id="19" name="TextBox 18">
            <a:extLst>
              <a:ext uri="{FF2B5EF4-FFF2-40B4-BE49-F238E27FC236}">
                <a16:creationId xmlns:a16="http://schemas.microsoft.com/office/drawing/2014/main" id="{458DB653-D707-48B8-8CB9-629F06E2DBF0}"/>
              </a:ext>
            </a:extLst>
          </p:cNvPr>
          <p:cNvSpPr txBox="1"/>
          <p:nvPr/>
        </p:nvSpPr>
        <p:spPr>
          <a:xfrm>
            <a:off x="3909446" y="2710643"/>
            <a:ext cx="1548761" cy="646331"/>
          </a:xfrm>
          <a:prstGeom prst="rect">
            <a:avLst/>
          </a:prstGeom>
          <a:solidFill>
            <a:schemeClr val="bg2"/>
          </a:solidFill>
        </p:spPr>
        <p:txBody>
          <a:bodyPr wrap="square" rtlCol="0">
            <a:spAutoFit/>
          </a:bodyPr>
          <a:lstStyle/>
          <a:p>
            <a:pPr algn="ctr"/>
            <a:r>
              <a:rPr lang="en-GB" b="1" dirty="0"/>
              <a:t>Developing Practice </a:t>
            </a:r>
          </a:p>
        </p:txBody>
      </p:sp>
      <p:sp>
        <p:nvSpPr>
          <p:cNvPr id="23" name="TextBox 22"/>
          <p:cNvSpPr txBox="1"/>
          <p:nvPr/>
        </p:nvSpPr>
        <p:spPr>
          <a:xfrm>
            <a:off x="8214786" y="422805"/>
            <a:ext cx="1156740" cy="646331"/>
          </a:xfrm>
          <a:prstGeom prst="rect">
            <a:avLst/>
          </a:prstGeom>
          <a:noFill/>
        </p:spPr>
        <p:txBody>
          <a:bodyPr wrap="square" rtlCol="0">
            <a:spAutoFit/>
          </a:bodyPr>
          <a:lstStyle/>
          <a:p>
            <a:r>
              <a:rPr lang="en-GB" dirty="0"/>
              <a:t>High Risk</a:t>
            </a:r>
          </a:p>
        </p:txBody>
      </p:sp>
      <p:sp>
        <p:nvSpPr>
          <p:cNvPr id="24" name="TextBox 23"/>
          <p:cNvSpPr txBox="1"/>
          <p:nvPr/>
        </p:nvSpPr>
        <p:spPr>
          <a:xfrm>
            <a:off x="378111" y="4333108"/>
            <a:ext cx="1156740" cy="646331"/>
          </a:xfrm>
          <a:prstGeom prst="rect">
            <a:avLst/>
          </a:prstGeom>
          <a:noFill/>
        </p:spPr>
        <p:txBody>
          <a:bodyPr wrap="square" rtlCol="0">
            <a:spAutoFit/>
          </a:bodyPr>
          <a:lstStyle/>
          <a:p>
            <a:r>
              <a:rPr lang="en-GB" dirty="0"/>
              <a:t>Low</a:t>
            </a:r>
          </a:p>
          <a:p>
            <a:r>
              <a:rPr lang="en-GB" dirty="0"/>
              <a:t>Risk</a:t>
            </a:r>
          </a:p>
        </p:txBody>
      </p:sp>
      <p:sp>
        <p:nvSpPr>
          <p:cNvPr id="2" name="Oval 1"/>
          <p:cNvSpPr/>
          <p:nvPr/>
        </p:nvSpPr>
        <p:spPr>
          <a:xfrm>
            <a:off x="5292080" y="2420888"/>
            <a:ext cx="3708552" cy="302433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0054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C077A6-54C7-4D3E-B4B6-B656F176D044}"/>
              </a:ext>
            </a:extLst>
          </p:cNvPr>
          <p:cNvSpPr>
            <a:spLocks noGrp="1"/>
          </p:cNvSpPr>
          <p:nvPr>
            <p:ph type="title"/>
          </p:nvPr>
        </p:nvSpPr>
        <p:spPr>
          <a:xfrm>
            <a:off x="9056" y="332656"/>
            <a:ext cx="7266046" cy="584775"/>
          </a:xfrm>
        </p:spPr>
        <p:txBody>
          <a:bodyPr/>
          <a:lstStyle/>
          <a:p>
            <a:r>
              <a:rPr lang="en-GB" dirty="0"/>
              <a:t>   Influence of Culture on Practice</a:t>
            </a:r>
          </a:p>
        </p:txBody>
      </p:sp>
      <p:graphicFrame>
        <p:nvGraphicFramePr>
          <p:cNvPr id="6" name="Diagram 5"/>
          <p:cNvGraphicFramePr/>
          <p:nvPr/>
        </p:nvGraphicFramePr>
        <p:xfrm>
          <a:off x="539552" y="1124744"/>
          <a:ext cx="8064896" cy="46512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1980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FFD1DB-863C-4704-837B-5EFC59BF142E}"/>
              </a:ext>
            </a:extLst>
          </p:cNvPr>
          <p:cNvSpPr>
            <a:spLocks noGrp="1"/>
          </p:cNvSpPr>
          <p:nvPr>
            <p:ph idx="1"/>
          </p:nvPr>
        </p:nvSpPr>
        <p:spPr>
          <a:xfrm>
            <a:off x="426368" y="1268760"/>
            <a:ext cx="8291264" cy="4608512"/>
          </a:xfrm>
        </p:spPr>
        <p:txBody>
          <a:bodyPr>
            <a:normAutofit/>
          </a:bodyPr>
          <a:lstStyle/>
          <a:p>
            <a:pPr marL="0" indent="0" algn="just">
              <a:buNone/>
            </a:pPr>
            <a:r>
              <a:rPr lang="en-GB" sz="2800" b="1" i="1" dirty="0"/>
              <a:t>“Tackling child abuse issues in sport requires cultural change.  It requires everyone pulling on the rope and open conversation about how we keep kids safe.  We can no longer ignore the little things we see and hope it was nothing.  We need to give confidence to the masses to understand, act and deal with these issues head on.”</a:t>
            </a:r>
          </a:p>
          <a:p>
            <a:pPr marL="0" indent="0">
              <a:buNone/>
            </a:pPr>
            <a:endParaRPr lang="en-GB" b="1" dirty="0"/>
          </a:p>
          <a:p>
            <a:pPr marL="0" indent="0">
              <a:buNone/>
            </a:pPr>
            <a:r>
              <a:rPr lang="en-GB" sz="2000" dirty="0"/>
              <a:t>Sheldon Kennedy, Founder of Sheldon Kennedy Child Advocacy Centre</a:t>
            </a:r>
          </a:p>
        </p:txBody>
      </p:sp>
      <p:sp>
        <p:nvSpPr>
          <p:cNvPr id="3" name="Title 2">
            <a:extLst>
              <a:ext uri="{FF2B5EF4-FFF2-40B4-BE49-F238E27FC236}">
                <a16:creationId xmlns:a16="http://schemas.microsoft.com/office/drawing/2014/main" id="{9AC077A6-54C7-4D3E-B4B6-B656F176D044}"/>
              </a:ext>
            </a:extLst>
          </p:cNvPr>
          <p:cNvSpPr>
            <a:spLocks noGrp="1"/>
          </p:cNvSpPr>
          <p:nvPr>
            <p:ph type="title"/>
          </p:nvPr>
        </p:nvSpPr>
        <p:spPr>
          <a:xfrm>
            <a:off x="0" y="260648"/>
            <a:ext cx="7266046" cy="584775"/>
          </a:xfrm>
        </p:spPr>
        <p:txBody>
          <a:bodyPr/>
          <a:lstStyle/>
          <a:p>
            <a:r>
              <a:rPr lang="en-GB" dirty="0"/>
              <a:t>   Influence of Culture on Practice</a:t>
            </a:r>
          </a:p>
        </p:txBody>
      </p:sp>
    </p:spTree>
    <p:extLst>
      <p:ext uri="{BB962C8B-B14F-4D97-AF65-F5344CB8AC3E}">
        <p14:creationId xmlns:p14="http://schemas.microsoft.com/office/powerpoint/2010/main" val="8410259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123" t="7610" r="7483" b="5492"/>
          <a:stretch/>
        </p:blipFill>
        <p:spPr>
          <a:xfrm>
            <a:off x="35496" y="0"/>
            <a:ext cx="9145016" cy="6120680"/>
          </a:xfrm>
          <a:prstGeom prst="rect">
            <a:avLst/>
          </a:prstGeom>
        </p:spPr>
      </p:pic>
      <p:sp>
        <p:nvSpPr>
          <p:cNvPr id="3" name="Title 2">
            <a:extLst>
              <a:ext uri="{FF2B5EF4-FFF2-40B4-BE49-F238E27FC236}">
                <a16:creationId xmlns:a16="http://schemas.microsoft.com/office/drawing/2014/main" id="{3DAC53CF-0AF9-40B3-A8CB-799E93C7E489}"/>
              </a:ext>
            </a:extLst>
          </p:cNvPr>
          <p:cNvSpPr>
            <a:spLocks noGrp="1"/>
          </p:cNvSpPr>
          <p:nvPr>
            <p:ph type="title"/>
          </p:nvPr>
        </p:nvSpPr>
        <p:spPr>
          <a:xfrm>
            <a:off x="827584" y="332656"/>
            <a:ext cx="6671333" cy="1077218"/>
          </a:xfrm>
        </p:spPr>
        <p:txBody>
          <a:bodyPr/>
          <a:lstStyle/>
          <a:p>
            <a:pPr algn="ctr"/>
            <a:r>
              <a:rPr lang="en-GB" dirty="0"/>
              <a:t>Section 3 – </a:t>
            </a:r>
            <a:br>
              <a:rPr lang="en-GB" dirty="0"/>
            </a:br>
            <a:r>
              <a:rPr lang="en-GB" dirty="0"/>
              <a:t>GOOD PRACTICE GUIDELINES</a:t>
            </a:r>
          </a:p>
        </p:txBody>
      </p:sp>
    </p:spTree>
    <p:extLst>
      <p:ext uri="{BB962C8B-B14F-4D97-AF65-F5344CB8AC3E}">
        <p14:creationId xmlns:p14="http://schemas.microsoft.com/office/powerpoint/2010/main" val="26101604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7743C001-E019-423C-972D-199C2316D0F6}"/>
              </a:ext>
            </a:extLst>
          </p:cNvPr>
          <p:cNvSpPr>
            <a:spLocks noGrp="1"/>
          </p:cNvSpPr>
          <p:nvPr>
            <p:ph idx="1"/>
          </p:nvPr>
        </p:nvSpPr>
        <p:spPr>
          <a:xfrm>
            <a:off x="179512" y="849252"/>
            <a:ext cx="8758808" cy="635532"/>
          </a:xfrm>
        </p:spPr>
        <p:txBody>
          <a:bodyPr>
            <a:normAutofit/>
          </a:bodyPr>
          <a:lstStyle/>
          <a:p>
            <a:pPr marL="0" indent="0">
              <a:buNone/>
            </a:pPr>
            <a:r>
              <a:rPr lang="en-GB" dirty="0"/>
              <a:t>In your groups you will get a task on one of the following topics:</a:t>
            </a:r>
          </a:p>
          <a:p>
            <a:pPr marL="0" indent="0">
              <a:buNone/>
            </a:pPr>
            <a:endParaRPr lang="en-GB" dirty="0"/>
          </a:p>
          <a:p>
            <a:pPr marL="0" indent="0">
              <a:buNone/>
            </a:pPr>
            <a:endParaRPr lang="en-GB" dirty="0"/>
          </a:p>
          <a:p>
            <a:pPr marL="0" indent="0">
              <a:buNone/>
            </a:pPr>
            <a:endParaRPr lang="en-GB" dirty="0"/>
          </a:p>
          <a:p>
            <a:pPr marL="0" indent="0">
              <a:buNone/>
            </a:pPr>
            <a:endParaRPr lang="en-GB" b="1" u="sng" dirty="0"/>
          </a:p>
        </p:txBody>
      </p:sp>
      <p:sp>
        <p:nvSpPr>
          <p:cNvPr id="6" name="Title 2">
            <a:extLst>
              <a:ext uri="{FF2B5EF4-FFF2-40B4-BE49-F238E27FC236}">
                <a16:creationId xmlns:a16="http://schemas.microsoft.com/office/drawing/2014/main" id="{091F0B32-B164-44A7-98E5-59172BD2CEAC}"/>
              </a:ext>
            </a:extLst>
          </p:cNvPr>
          <p:cNvSpPr>
            <a:spLocks noGrp="1"/>
          </p:cNvSpPr>
          <p:nvPr>
            <p:ph type="title"/>
          </p:nvPr>
        </p:nvSpPr>
        <p:spPr>
          <a:xfrm>
            <a:off x="0" y="304292"/>
            <a:ext cx="5608541" cy="523220"/>
          </a:xfrm>
        </p:spPr>
        <p:txBody>
          <a:bodyPr/>
          <a:lstStyle/>
          <a:p>
            <a:r>
              <a:rPr lang="en-GB" sz="2800" dirty="0"/>
              <a:t>   TASK – what would you do?</a:t>
            </a:r>
          </a:p>
        </p:txBody>
      </p:sp>
      <p:graphicFrame>
        <p:nvGraphicFramePr>
          <p:cNvPr id="2" name="Diagram 1"/>
          <p:cNvGraphicFramePr/>
          <p:nvPr>
            <p:extLst>
              <p:ext uri="{D42A27DB-BD31-4B8C-83A1-F6EECF244321}">
                <p14:modId xmlns:p14="http://schemas.microsoft.com/office/powerpoint/2010/main" val="4160899931"/>
              </p:ext>
            </p:extLst>
          </p:nvPr>
        </p:nvGraphicFramePr>
        <p:xfrm>
          <a:off x="-180528" y="1506524"/>
          <a:ext cx="8938320" cy="78464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1">
            <a:extLst>
              <a:ext uri="{FF2B5EF4-FFF2-40B4-BE49-F238E27FC236}">
                <a16:creationId xmlns:a16="http://schemas.microsoft.com/office/drawing/2014/main" id="{7743C001-E019-423C-972D-199C2316D0F6}"/>
              </a:ext>
            </a:extLst>
          </p:cNvPr>
          <p:cNvSpPr txBox="1">
            <a:spLocks/>
          </p:cNvSpPr>
          <p:nvPr/>
        </p:nvSpPr>
        <p:spPr bwMode="auto">
          <a:xfrm>
            <a:off x="444319" y="4509120"/>
            <a:ext cx="8686800" cy="13681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lnSpcReduction="10000"/>
          </a:bodyPr>
          <a:lstStyle>
            <a:lvl1pPr marL="342900" indent="-342900" algn="l" rtl="0" eaLnBrk="1" fontAlgn="base" hangingPunct="1">
              <a:spcBef>
                <a:spcPct val="40000"/>
              </a:spcBef>
              <a:spcAft>
                <a:spcPct val="10000"/>
              </a:spcAft>
              <a:buChar char="•"/>
              <a:defRPr sz="2400">
                <a:solidFill>
                  <a:srgbClr val="0A0478"/>
                </a:solidFill>
                <a:latin typeface="+mn-lt"/>
                <a:ea typeface="+mn-ea"/>
                <a:cs typeface="+mn-cs"/>
              </a:defRPr>
            </a:lvl1pPr>
            <a:lvl2pPr marL="742950" indent="-285750" algn="l" rtl="0" eaLnBrk="1" fontAlgn="base" hangingPunct="1">
              <a:lnSpc>
                <a:spcPct val="85000"/>
              </a:lnSpc>
              <a:spcBef>
                <a:spcPct val="25000"/>
              </a:spcBef>
              <a:spcAft>
                <a:spcPct val="10000"/>
              </a:spcAft>
              <a:buChar char="–"/>
              <a:defRPr sz="2000">
                <a:solidFill>
                  <a:srgbClr val="0A0478"/>
                </a:solidFill>
                <a:latin typeface="+mn-lt"/>
                <a:cs typeface="+mn-cs"/>
              </a:defRPr>
            </a:lvl2pPr>
            <a:lvl3pPr marL="1143000" indent="-228600" algn="l" rtl="0" eaLnBrk="1" fontAlgn="base" hangingPunct="1">
              <a:spcBef>
                <a:spcPct val="15000"/>
              </a:spcBef>
              <a:spcAft>
                <a:spcPct val="10000"/>
              </a:spcAft>
              <a:buChar char="•"/>
              <a:defRPr>
                <a:solidFill>
                  <a:srgbClr val="0A0478"/>
                </a:solidFill>
                <a:latin typeface="+mn-lt"/>
                <a:cs typeface="+mn-cs"/>
              </a:defRPr>
            </a:lvl3pPr>
            <a:lvl4pPr marL="1600200" indent="-228600" algn="l" rtl="0" eaLnBrk="1" fontAlgn="base" hangingPunct="1">
              <a:spcBef>
                <a:spcPct val="0"/>
              </a:spcBef>
              <a:spcAft>
                <a:spcPct val="10000"/>
              </a:spcAft>
              <a:buChar char="–"/>
              <a:defRPr sz="1600">
                <a:solidFill>
                  <a:srgbClr val="0A0478"/>
                </a:solidFill>
                <a:latin typeface="+mn-lt"/>
                <a:cs typeface="+mn-cs"/>
              </a:defRPr>
            </a:lvl4pPr>
            <a:lvl5pPr marL="2057400" indent="-228600" algn="l" rtl="0" eaLnBrk="1" fontAlgn="base" hangingPunct="1">
              <a:spcBef>
                <a:spcPct val="0"/>
              </a:spcBef>
              <a:spcAft>
                <a:spcPct val="10000"/>
              </a:spcAft>
              <a:buChar char="»"/>
              <a:defRPr sz="1400">
                <a:solidFill>
                  <a:srgbClr val="0A0478"/>
                </a:solidFill>
                <a:latin typeface="+mn-lt"/>
                <a:cs typeface="+mn-cs"/>
              </a:defRPr>
            </a:lvl5pPr>
            <a:lvl6pPr marL="2514600" indent="-228600" algn="l" rtl="0" eaLnBrk="1" fontAlgn="base" hangingPunct="1">
              <a:spcBef>
                <a:spcPct val="0"/>
              </a:spcBef>
              <a:spcAft>
                <a:spcPct val="10000"/>
              </a:spcAft>
              <a:buChar char="»"/>
              <a:defRPr sz="1400">
                <a:solidFill>
                  <a:schemeClr val="accent2"/>
                </a:solidFill>
                <a:latin typeface="+mn-lt"/>
                <a:cs typeface="+mn-cs"/>
              </a:defRPr>
            </a:lvl6pPr>
            <a:lvl7pPr marL="2971800" indent="-228600" algn="l" rtl="0" eaLnBrk="1" fontAlgn="base" hangingPunct="1">
              <a:spcBef>
                <a:spcPct val="0"/>
              </a:spcBef>
              <a:spcAft>
                <a:spcPct val="10000"/>
              </a:spcAft>
              <a:buChar char="»"/>
              <a:defRPr sz="1400">
                <a:solidFill>
                  <a:schemeClr val="accent2"/>
                </a:solidFill>
                <a:latin typeface="+mn-lt"/>
                <a:cs typeface="+mn-cs"/>
              </a:defRPr>
            </a:lvl7pPr>
            <a:lvl8pPr marL="3429000" indent="-228600" algn="l" rtl="0" eaLnBrk="1" fontAlgn="base" hangingPunct="1">
              <a:spcBef>
                <a:spcPct val="0"/>
              </a:spcBef>
              <a:spcAft>
                <a:spcPct val="10000"/>
              </a:spcAft>
              <a:buChar char="»"/>
              <a:defRPr sz="1400">
                <a:solidFill>
                  <a:schemeClr val="accent2"/>
                </a:solidFill>
                <a:latin typeface="+mn-lt"/>
                <a:cs typeface="+mn-cs"/>
              </a:defRPr>
            </a:lvl8pPr>
            <a:lvl9pPr marL="3886200" indent="-228600" algn="l" rtl="0" eaLnBrk="1" fontAlgn="base" hangingPunct="1">
              <a:spcBef>
                <a:spcPct val="0"/>
              </a:spcBef>
              <a:spcAft>
                <a:spcPct val="10000"/>
              </a:spcAft>
              <a:buChar char="»"/>
              <a:defRPr sz="1400">
                <a:solidFill>
                  <a:schemeClr val="accent2"/>
                </a:solidFill>
                <a:latin typeface="+mn-lt"/>
                <a:cs typeface="+mn-cs"/>
              </a:defRPr>
            </a:lvl9pPr>
          </a:lstStyle>
          <a:p>
            <a:r>
              <a:rPr lang="en-GB" kern="0" dirty="0"/>
              <a:t>Read over it in your group</a:t>
            </a:r>
          </a:p>
          <a:p>
            <a:r>
              <a:rPr lang="en-GB" kern="0" dirty="0"/>
              <a:t>Answer the questions on the task card</a:t>
            </a:r>
          </a:p>
          <a:p>
            <a:r>
              <a:rPr lang="en-GB" kern="0" dirty="0"/>
              <a:t>Be ready to share your answers with the other groups</a:t>
            </a:r>
          </a:p>
          <a:p>
            <a:pPr marL="0" indent="0">
              <a:buFontTx/>
              <a:buNone/>
            </a:pPr>
            <a:endParaRPr lang="en-GB" b="1" u="sng" kern="0" dirty="0"/>
          </a:p>
        </p:txBody>
      </p:sp>
    </p:spTree>
    <p:extLst>
      <p:ext uri="{BB962C8B-B14F-4D97-AF65-F5344CB8AC3E}">
        <p14:creationId xmlns:p14="http://schemas.microsoft.com/office/powerpoint/2010/main" val="6102123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1412776"/>
            <a:ext cx="6439617" cy="3888432"/>
          </a:xfrm>
        </p:spPr>
        <p:txBody>
          <a:bodyPr/>
          <a:lstStyle/>
          <a:p>
            <a:pPr marL="0" indent="0" algn="just">
              <a:buNone/>
            </a:pPr>
            <a:r>
              <a:rPr lang="en-GB" dirty="0"/>
              <a:t>A parent complains to you that their daughter Isla’s (9 years) kit has been damaged because there were girls having a shampoo fight and throwing water around in the changing rooms.  </a:t>
            </a:r>
          </a:p>
          <a:p>
            <a:pPr marL="0" indent="0" algn="just">
              <a:buNone/>
            </a:pPr>
            <a:r>
              <a:rPr lang="en-GB" dirty="0"/>
              <a:t>The parent says they know their daughter was involved but doesn’t want it to happen again and asks what you are going to do about it. </a:t>
            </a:r>
          </a:p>
        </p:txBody>
      </p:sp>
      <p:sp>
        <p:nvSpPr>
          <p:cNvPr id="4" name="Title 2">
            <a:extLst>
              <a:ext uri="{FF2B5EF4-FFF2-40B4-BE49-F238E27FC236}">
                <a16:creationId xmlns:a16="http://schemas.microsoft.com/office/drawing/2014/main" id="{2258C57C-14C8-4DB0-B433-4817B05DAE1E}"/>
              </a:ext>
            </a:extLst>
          </p:cNvPr>
          <p:cNvSpPr>
            <a:spLocks noGrp="1"/>
          </p:cNvSpPr>
          <p:nvPr>
            <p:ph type="title"/>
          </p:nvPr>
        </p:nvSpPr>
        <p:spPr>
          <a:xfrm>
            <a:off x="0" y="404664"/>
            <a:ext cx="3127093" cy="553998"/>
          </a:xfrm>
        </p:spPr>
        <p:txBody>
          <a:bodyPr/>
          <a:lstStyle/>
          <a:p>
            <a:r>
              <a:rPr lang="en-GB" sz="3000" dirty="0"/>
              <a:t>   SCENARIO 1</a:t>
            </a:r>
          </a:p>
        </p:txBody>
      </p:sp>
      <p:pic>
        <p:nvPicPr>
          <p:cNvPr id="1026" name="Picture 2" descr="Image result for shampoo cli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1852" y="4005064"/>
            <a:ext cx="1451316" cy="20369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water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9910" y="2256054"/>
            <a:ext cx="1665655" cy="146097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296" y="309028"/>
            <a:ext cx="1264500" cy="1725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5525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954D3F-E4E1-43AC-BCFD-F3DE912EC9C8}"/>
              </a:ext>
            </a:extLst>
          </p:cNvPr>
          <p:cNvSpPr>
            <a:spLocks noGrp="1"/>
          </p:cNvSpPr>
          <p:nvPr>
            <p:ph idx="1"/>
          </p:nvPr>
        </p:nvSpPr>
        <p:spPr>
          <a:xfrm>
            <a:off x="185505" y="1196752"/>
            <a:ext cx="8784976" cy="4680508"/>
          </a:xfrm>
        </p:spPr>
        <p:txBody>
          <a:bodyPr>
            <a:noAutofit/>
          </a:bodyPr>
          <a:lstStyle/>
          <a:p>
            <a:pPr algn="just"/>
            <a:r>
              <a:rPr lang="en-GB" sz="1800" dirty="0"/>
              <a:t>Have a conversation with the children about changing room behaviour</a:t>
            </a:r>
          </a:p>
          <a:p>
            <a:pPr lvl="0" algn="just"/>
            <a:r>
              <a:rPr lang="en-GB" sz="1800" dirty="0"/>
              <a:t>Working with them to develop a Code of Conduct/re-enforce the existing one</a:t>
            </a:r>
          </a:p>
          <a:p>
            <a:pPr lvl="0" algn="just"/>
            <a:r>
              <a:rPr lang="en-GB" sz="1800" dirty="0"/>
              <a:t>Ensure appropriate levels of supervision</a:t>
            </a:r>
          </a:p>
          <a:p>
            <a:pPr lvl="0" algn="just"/>
            <a:r>
              <a:rPr lang="en-GB" sz="1800" dirty="0"/>
              <a:t>Seek clarification from the venue or the SGB if there are any specific supervision/changing area procedures to follow</a:t>
            </a:r>
          </a:p>
          <a:p>
            <a:pPr lvl="0" algn="just"/>
            <a:r>
              <a:rPr lang="en-GB" sz="1800" dirty="0"/>
              <a:t>Appropriate supervision can include adults chaperoning from outside the door, two adults with PVGs passing through the changing rooms periodically or as a last resort inside the changing room</a:t>
            </a:r>
          </a:p>
          <a:p>
            <a:pPr algn="just"/>
            <a:r>
              <a:rPr lang="en-GB" sz="1800" dirty="0"/>
              <a:t>Some sports and activities may lend themselves to children turning up to activity already changed</a:t>
            </a:r>
          </a:p>
          <a:p>
            <a:pPr algn="just"/>
            <a:r>
              <a:rPr lang="en-GB" sz="1800" dirty="0"/>
              <a:t>Consider if this is a simple children-messing-about situation or if there is a risk of bullying and consult the anti-bullying policy for strategies if required</a:t>
            </a:r>
          </a:p>
          <a:p>
            <a:pPr marL="0" indent="0" algn="just">
              <a:buNone/>
            </a:pPr>
            <a:r>
              <a:rPr lang="en-GB" sz="1800" b="1" dirty="0"/>
              <a:t>Children can be particularly vulnerable in the changing area of sports facilities</a:t>
            </a:r>
          </a:p>
          <a:p>
            <a:pPr marL="0" indent="0" algn="just">
              <a:buNone/>
            </a:pPr>
            <a:endParaRPr lang="en-GB" sz="1800" dirty="0"/>
          </a:p>
          <a:p>
            <a:pPr lvl="0"/>
            <a:endParaRPr lang="en-GB" sz="1800" dirty="0"/>
          </a:p>
          <a:p>
            <a:pPr marL="0" indent="0">
              <a:buNone/>
            </a:pPr>
            <a:r>
              <a:rPr lang="en-GB" sz="1050" dirty="0"/>
              <a:t> </a:t>
            </a:r>
          </a:p>
        </p:txBody>
      </p:sp>
      <p:sp>
        <p:nvSpPr>
          <p:cNvPr id="3" name="Title 2">
            <a:extLst>
              <a:ext uri="{FF2B5EF4-FFF2-40B4-BE49-F238E27FC236}">
                <a16:creationId xmlns:a16="http://schemas.microsoft.com/office/drawing/2014/main" id="{2258C57C-14C8-4DB0-B433-4817B05DAE1E}"/>
              </a:ext>
            </a:extLst>
          </p:cNvPr>
          <p:cNvSpPr>
            <a:spLocks noGrp="1"/>
          </p:cNvSpPr>
          <p:nvPr>
            <p:ph type="title"/>
          </p:nvPr>
        </p:nvSpPr>
        <p:spPr>
          <a:xfrm>
            <a:off x="0" y="404664"/>
            <a:ext cx="9155987" cy="553998"/>
          </a:xfrm>
        </p:spPr>
        <p:txBody>
          <a:bodyPr/>
          <a:lstStyle/>
          <a:p>
            <a:r>
              <a:rPr lang="en-GB" sz="3000" dirty="0"/>
              <a:t>   SCENARIO 1: Clubhouses / Changing Rooms</a:t>
            </a:r>
          </a:p>
        </p:txBody>
      </p:sp>
    </p:spTree>
    <p:extLst>
      <p:ext uri="{BB962C8B-B14F-4D97-AF65-F5344CB8AC3E}">
        <p14:creationId xmlns:p14="http://schemas.microsoft.com/office/powerpoint/2010/main" val="3095718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5C38D8-36CF-4E82-A445-7048A26CBB2C}"/>
              </a:ext>
            </a:extLst>
          </p:cNvPr>
          <p:cNvPicPr>
            <a:picLocks noChangeAspect="1"/>
          </p:cNvPicPr>
          <p:nvPr/>
        </p:nvPicPr>
        <p:blipFill>
          <a:blip r:embed="rId2"/>
          <a:stretch>
            <a:fillRect/>
          </a:stretch>
        </p:blipFill>
        <p:spPr>
          <a:xfrm>
            <a:off x="449839" y="1556792"/>
            <a:ext cx="8299610" cy="4606411"/>
          </a:xfrm>
          <a:prstGeom prst="rect">
            <a:avLst/>
          </a:prstGeom>
        </p:spPr>
      </p:pic>
      <p:sp>
        <p:nvSpPr>
          <p:cNvPr id="6" name="Rectangle 5">
            <a:extLst>
              <a:ext uri="{FF2B5EF4-FFF2-40B4-BE49-F238E27FC236}">
                <a16:creationId xmlns:a16="http://schemas.microsoft.com/office/drawing/2014/main" id="{545BD241-D1E1-40F0-A23E-A95CD96154AA}"/>
              </a:ext>
            </a:extLst>
          </p:cNvPr>
          <p:cNvSpPr/>
          <p:nvPr/>
        </p:nvSpPr>
        <p:spPr>
          <a:xfrm>
            <a:off x="302522" y="980728"/>
            <a:ext cx="4276116" cy="369332"/>
          </a:xfrm>
          <a:prstGeom prst="rect">
            <a:avLst/>
          </a:prstGeom>
        </p:spPr>
        <p:txBody>
          <a:bodyPr wrap="square">
            <a:spAutoFit/>
          </a:bodyPr>
          <a:lstStyle/>
          <a:p>
            <a:r>
              <a:rPr lang="en-US" dirty="0">
                <a:latin typeface="Calibri" panose="020F0502020204030204" pitchFamily="34" charset="0"/>
                <a:ea typeface="Times New Roman" panose="02020603050405020304" pitchFamily="18" charset="0"/>
              </a:rPr>
              <a:t>From:  </a:t>
            </a:r>
            <a:r>
              <a:rPr lang="en-US" b="1" dirty="0">
                <a:latin typeface="Calibri" panose="020F0502020204030204" pitchFamily="34" charset="0"/>
                <a:ea typeface="Times New Roman" panose="02020603050405020304" pitchFamily="18" charset="0"/>
              </a:rPr>
              <a:t>sportscotlandweb@gmail.com</a:t>
            </a:r>
            <a:endParaRPr lang="en-GB" b="1" dirty="0"/>
          </a:p>
        </p:txBody>
      </p:sp>
      <p:sp>
        <p:nvSpPr>
          <p:cNvPr id="4" name="Title 2">
            <a:extLst>
              <a:ext uri="{FF2B5EF4-FFF2-40B4-BE49-F238E27FC236}">
                <a16:creationId xmlns:a16="http://schemas.microsoft.com/office/drawing/2014/main" id="{E1EF95B2-F19A-4CC7-AE16-50A0605252F4}"/>
              </a:ext>
            </a:extLst>
          </p:cNvPr>
          <p:cNvSpPr txBox="1">
            <a:spLocks/>
          </p:cNvSpPr>
          <p:nvPr/>
        </p:nvSpPr>
        <p:spPr bwMode="auto">
          <a:xfrm>
            <a:off x="0" y="189221"/>
            <a:ext cx="7827097" cy="584775"/>
          </a:xfrm>
          <a:prstGeom prst="rect">
            <a:avLst/>
          </a:prstGeom>
          <a:solidFill>
            <a:schemeClr val="bg2">
              <a:alpha val="70000"/>
            </a:schemeClr>
          </a:solidFill>
          <a:ln w="9525">
            <a:noFill/>
            <a:miter lim="800000"/>
            <a:headEnd/>
            <a:tailEnd/>
          </a:ln>
        </p:spPr>
        <p:txBody>
          <a:bodyPr vert="horz" wrap="none" lIns="180000" tIns="45720" rIns="180000" bIns="45720" numCol="1" anchor="b" anchorCtr="0" compatLnSpc="1">
            <a:prstTxWarp prst="textNoShape">
              <a:avLst/>
            </a:prstTxWarp>
            <a:spAutoFit/>
          </a:bodyPr>
          <a:lstStyle>
            <a:lvl1pPr algn="l" rtl="0" eaLnBrk="1" fontAlgn="base" hangingPunct="1">
              <a:spcBef>
                <a:spcPct val="0"/>
              </a:spcBef>
              <a:spcAft>
                <a:spcPct val="0"/>
              </a:spcAft>
              <a:defRPr sz="3200" b="1" spc="-150" smtClean="0">
                <a:solidFill>
                  <a:srgbClr val="0A0478"/>
                </a:solidFill>
                <a:latin typeface="Arial Black" pitchFamily="34" charset="0"/>
                <a:ea typeface="+mj-ea"/>
                <a:cs typeface="+mj-cs"/>
              </a:defRPr>
            </a:lvl1pPr>
            <a:lvl2pPr algn="l" rtl="0" eaLnBrk="1" fontAlgn="base" hangingPunct="1">
              <a:spcBef>
                <a:spcPct val="0"/>
              </a:spcBef>
              <a:spcAft>
                <a:spcPct val="0"/>
              </a:spcAft>
              <a:defRPr sz="3600" b="1">
                <a:solidFill>
                  <a:schemeClr val="bg1"/>
                </a:solidFill>
                <a:latin typeface="Arial" charset="0"/>
              </a:defRPr>
            </a:lvl2pPr>
            <a:lvl3pPr algn="l" rtl="0" eaLnBrk="1" fontAlgn="base" hangingPunct="1">
              <a:spcBef>
                <a:spcPct val="0"/>
              </a:spcBef>
              <a:spcAft>
                <a:spcPct val="0"/>
              </a:spcAft>
              <a:defRPr sz="3600" b="1">
                <a:solidFill>
                  <a:schemeClr val="bg1"/>
                </a:solidFill>
                <a:latin typeface="Arial" charset="0"/>
              </a:defRPr>
            </a:lvl3pPr>
            <a:lvl4pPr algn="l" rtl="0" eaLnBrk="1" fontAlgn="base" hangingPunct="1">
              <a:spcBef>
                <a:spcPct val="0"/>
              </a:spcBef>
              <a:spcAft>
                <a:spcPct val="0"/>
              </a:spcAft>
              <a:defRPr sz="3600" b="1">
                <a:solidFill>
                  <a:schemeClr val="bg1"/>
                </a:solidFill>
                <a:latin typeface="Arial" charset="0"/>
              </a:defRPr>
            </a:lvl4pPr>
            <a:lvl5pPr algn="l" rtl="0" eaLnBrk="1" fontAlgn="base" hangingPunct="1">
              <a:spcBef>
                <a:spcPct val="0"/>
              </a:spcBef>
              <a:spcAft>
                <a:spcPct val="0"/>
              </a:spcAft>
              <a:defRPr sz="3600" b="1">
                <a:solidFill>
                  <a:schemeClr val="bg1"/>
                </a:solidFill>
                <a:latin typeface="Arial" charset="0"/>
              </a:defRPr>
            </a:lvl5pPr>
            <a:lvl6pPr marL="457200" algn="l" rtl="0" eaLnBrk="1" fontAlgn="base" hangingPunct="1">
              <a:spcBef>
                <a:spcPct val="0"/>
              </a:spcBef>
              <a:spcAft>
                <a:spcPct val="0"/>
              </a:spcAft>
              <a:defRPr sz="3600" b="1">
                <a:solidFill>
                  <a:schemeClr val="accent2"/>
                </a:solidFill>
                <a:latin typeface="Arial" charset="0"/>
              </a:defRPr>
            </a:lvl6pPr>
            <a:lvl7pPr marL="914400" algn="l" rtl="0" eaLnBrk="1" fontAlgn="base" hangingPunct="1">
              <a:spcBef>
                <a:spcPct val="0"/>
              </a:spcBef>
              <a:spcAft>
                <a:spcPct val="0"/>
              </a:spcAft>
              <a:defRPr sz="3600" b="1">
                <a:solidFill>
                  <a:schemeClr val="accent2"/>
                </a:solidFill>
                <a:latin typeface="Arial" charset="0"/>
              </a:defRPr>
            </a:lvl7pPr>
            <a:lvl8pPr marL="1371600" algn="l" rtl="0" eaLnBrk="1" fontAlgn="base" hangingPunct="1">
              <a:spcBef>
                <a:spcPct val="0"/>
              </a:spcBef>
              <a:spcAft>
                <a:spcPct val="0"/>
              </a:spcAft>
              <a:defRPr sz="3600" b="1">
                <a:solidFill>
                  <a:schemeClr val="accent2"/>
                </a:solidFill>
                <a:latin typeface="Arial" charset="0"/>
              </a:defRPr>
            </a:lvl8pPr>
            <a:lvl9pPr marL="1828800" algn="l" rtl="0" eaLnBrk="1" fontAlgn="base" hangingPunct="1">
              <a:spcBef>
                <a:spcPct val="0"/>
              </a:spcBef>
              <a:spcAft>
                <a:spcPct val="0"/>
              </a:spcAft>
              <a:defRPr sz="3600" b="1">
                <a:solidFill>
                  <a:schemeClr val="accent2"/>
                </a:solidFill>
                <a:latin typeface="Arial" charset="0"/>
              </a:defRPr>
            </a:lvl9pPr>
          </a:lstStyle>
          <a:p>
            <a:r>
              <a:rPr lang="en-GB" kern="0" dirty="0">
                <a:latin typeface="Arial Black"/>
              </a:rPr>
              <a:t>Module 1 completion email example</a:t>
            </a:r>
            <a:endParaRPr lang="en-GB" kern="0" dirty="0"/>
          </a:p>
        </p:txBody>
      </p:sp>
    </p:spTree>
    <p:extLst>
      <p:ext uri="{BB962C8B-B14F-4D97-AF65-F5344CB8AC3E}">
        <p14:creationId xmlns:p14="http://schemas.microsoft.com/office/powerpoint/2010/main" val="12219407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365213"/>
            <a:ext cx="5688632" cy="4728083"/>
          </a:xfrm>
        </p:spPr>
        <p:txBody>
          <a:bodyPr>
            <a:normAutofit/>
          </a:bodyPr>
          <a:lstStyle/>
          <a:p>
            <a:pPr marL="0" indent="0" algn="just">
              <a:buNone/>
            </a:pPr>
            <a:r>
              <a:rPr lang="en-GB" dirty="0"/>
              <a:t>During a training session Alisa (13) takes a knock to the head.  She seem dazed in the moments afterwards and says she feels a bit dizzy.  You tell Alisa to sit out the rest of the session. As she sits down her parents approach you. They both think Alisa should continue with the training session as she has a big competition coming up and are quite insistent that they know what’s best for their daughter. </a:t>
            </a:r>
          </a:p>
        </p:txBody>
      </p:sp>
      <p:sp>
        <p:nvSpPr>
          <p:cNvPr id="5" name="Title 2">
            <a:extLst>
              <a:ext uri="{FF2B5EF4-FFF2-40B4-BE49-F238E27FC236}">
                <a16:creationId xmlns:a16="http://schemas.microsoft.com/office/drawing/2014/main" id="{8713F375-1578-471B-992B-7952009D34AE}"/>
              </a:ext>
            </a:extLst>
          </p:cNvPr>
          <p:cNvSpPr txBox="1">
            <a:spLocks/>
          </p:cNvSpPr>
          <p:nvPr/>
        </p:nvSpPr>
        <p:spPr bwMode="auto">
          <a:xfrm>
            <a:off x="0" y="476672"/>
            <a:ext cx="3442885" cy="584775"/>
          </a:xfrm>
          <a:prstGeom prst="rect">
            <a:avLst/>
          </a:prstGeom>
          <a:solidFill>
            <a:srgbClr val="DADAEB"/>
          </a:solidFill>
          <a:ln w="9525">
            <a:noFill/>
            <a:miter lim="800000"/>
            <a:headEnd/>
            <a:tailEnd/>
          </a:ln>
        </p:spPr>
        <p:txBody>
          <a:bodyPr vert="horz" wrap="none" lIns="180000" tIns="45720" rIns="180000" bIns="45720" numCol="1" anchor="t" anchorCtr="0" compatLnSpc="1">
            <a:prstTxWarp prst="textNoShape">
              <a:avLst/>
            </a:prstTxWarp>
            <a:spAutoFit/>
          </a:bodyPr>
          <a:lstStyle>
            <a:lvl1pPr algn="l" rtl="0" eaLnBrk="1" fontAlgn="base" hangingPunct="1">
              <a:spcBef>
                <a:spcPct val="0"/>
              </a:spcBef>
              <a:spcAft>
                <a:spcPct val="0"/>
              </a:spcAft>
              <a:defRPr sz="3200" b="1" spc="-150">
                <a:solidFill>
                  <a:srgbClr val="0A0478"/>
                </a:solidFill>
                <a:latin typeface="Arial Black" pitchFamily="34" charset="0"/>
                <a:ea typeface="+mj-ea"/>
                <a:cs typeface="+mj-cs"/>
              </a:defRPr>
            </a:lvl1pPr>
            <a:lvl2pPr algn="l" rtl="0" eaLnBrk="1" fontAlgn="base" hangingPunct="1">
              <a:spcBef>
                <a:spcPct val="0"/>
              </a:spcBef>
              <a:spcAft>
                <a:spcPct val="0"/>
              </a:spcAft>
              <a:defRPr sz="3600" b="1">
                <a:solidFill>
                  <a:schemeClr val="bg1"/>
                </a:solidFill>
                <a:latin typeface="Arial" charset="0"/>
              </a:defRPr>
            </a:lvl2pPr>
            <a:lvl3pPr algn="l" rtl="0" eaLnBrk="1" fontAlgn="base" hangingPunct="1">
              <a:spcBef>
                <a:spcPct val="0"/>
              </a:spcBef>
              <a:spcAft>
                <a:spcPct val="0"/>
              </a:spcAft>
              <a:defRPr sz="3600" b="1">
                <a:solidFill>
                  <a:schemeClr val="bg1"/>
                </a:solidFill>
                <a:latin typeface="Arial" charset="0"/>
              </a:defRPr>
            </a:lvl3pPr>
            <a:lvl4pPr algn="l" rtl="0" eaLnBrk="1" fontAlgn="base" hangingPunct="1">
              <a:spcBef>
                <a:spcPct val="0"/>
              </a:spcBef>
              <a:spcAft>
                <a:spcPct val="0"/>
              </a:spcAft>
              <a:defRPr sz="3600" b="1">
                <a:solidFill>
                  <a:schemeClr val="bg1"/>
                </a:solidFill>
                <a:latin typeface="Arial" charset="0"/>
              </a:defRPr>
            </a:lvl4pPr>
            <a:lvl5pPr algn="l" rtl="0" eaLnBrk="1" fontAlgn="base" hangingPunct="1">
              <a:spcBef>
                <a:spcPct val="0"/>
              </a:spcBef>
              <a:spcAft>
                <a:spcPct val="0"/>
              </a:spcAft>
              <a:defRPr sz="3600" b="1">
                <a:solidFill>
                  <a:schemeClr val="bg1"/>
                </a:solidFill>
                <a:latin typeface="Arial" charset="0"/>
              </a:defRPr>
            </a:lvl5pPr>
            <a:lvl6pPr marL="457200" algn="l" rtl="0" eaLnBrk="1" fontAlgn="base" hangingPunct="1">
              <a:spcBef>
                <a:spcPct val="0"/>
              </a:spcBef>
              <a:spcAft>
                <a:spcPct val="0"/>
              </a:spcAft>
              <a:defRPr sz="3600" b="1">
                <a:solidFill>
                  <a:schemeClr val="accent2"/>
                </a:solidFill>
                <a:latin typeface="Arial" charset="0"/>
              </a:defRPr>
            </a:lvl6pPr>
            <a:lvl7pPr marL="914400" algn="l" rtl="0" eaLnBrk="1" fontAlgn="base" hangingPunct="1">
              <a:spcBef>
                <a:spcPct val="0"/>
              </a:spcBef>
              <a:spcAft>
                <a:spcPct val="0"/>
              </a:spcAft>
              <a:defRPr sz="3600" b="1">
                <a:solidFill>
                  <a:schemeClr val="accent2"/>
                </a:solidFill>
                <a:latin typeface="Arial" charset="0"/>
              </a:defRPr>
            </a:lvl7pPr>
            <a:lvl8pPr marL="1371600" algn="l" rtl="0" eaLnBrk="1" fontAlgn="base" hangingPunct="1">
              <a:spcBef>
                <a:spcPct val="0"/>
              </a:spcBef>
              <a:spcAft>
                <a:spcPct val="0"/>
              </a:spcAft>
              <a:defRPr sz="3600" b="1">
                <a:solidFill>
                  <a:schemeClr val="accent2"/>
                </a:solidFill>
                <a:latin typeface="Arial" charset="0"/>
              </a:defRPr>
            </a:lvl8pPr>
            <a:lvl9pPr marL="1828800" algn="l" rtl="0" eaLnBrk="1" fontAlgn="base" hangingPunct="1">
              <a:spcBef>
                <a:spcPct val="0"/>
              </a:spcBef>
              <a:spcAft>
                <a:spcPct val="0"/>
              </a:spcAft>
              <a:defRPr sz="3600" b="1">
                <a:solidFill>
                  <a:schemeClr val="accent2"/>
                </a:solidFill>
                <a:latin typeface="Arial" charset="0"/>
              </a:defRPr>
            </a:lvl9pPr>
          </a:lstStyle>
          <a:p>
            <a:r>
              <a:rPr lang="en-GB" kern="0" dirty="0"/>
              <a:t>   SCENARIO 2</a:t>
            </a:r>
          </a:p>
        </p:txBody>
      </p:sp>
      <p:pic>
        <p:nvPicPr>
          <p:cNvPr id="2052" name="Picture 4" descr="Image result for concussion cli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2234" y="1916832"/>
            <a:ext cx="2736304"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1739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B5A056-000D-46F6-B038-9DA46018E5F8}"/>
              </a:ext>
            </a:extLst>
          </p:cNvPr>
          <p:cNvSpPr>
            <a:spLocks noGrp="1"/>
          </p:cNvSpPr>
          <p:nvPr>
            <p:ph idx="1"/>
          </p:nvPr>
        </p:nvSpPr>
        <p:spPr>
          <a:xfrm>
            <a:off x="280898" y="980728"/>
            <a:ext cx="6379334" cy="5098879"/>
          </a:xfrm>
        </p:spPr>
        <p:txBody>
          <a:bodyPr>
            <a:noAutofit/>
          </a:bodyPr>
          <a:lstStyle/>
          <a:p>
            <a:pPr lvl="0"/>
            <a:r>
              <a:rPr lang="en-GB" sz="1900" dirty="0"/>
              <a:t>Explain that athlete health and wellbeing is the priority</a:t>
            </a:r>
          </a:p>
          <a:p>
            <a:pPr lvl="0"/>
            <a:r>
              <a:rPr lang="en-GB" sz="1900" dirty="0"/>
              <a:t>Explain there is a risk of concussion and you must sit an athlete out in that situation – it is the clubs/</a:t>
            </a:r>
            <a:r>
              <a:rPr lang="en-GB" sz="1900" b="1" dirty="0"/>
              <a:t>sport</a:t>
            </a:r>
            <a:r>
              <a:rPr lang="en-GB" sz="1900" dirty="0"/>
              <a:t>scotland concussion management policy</a:t>
            </a:r>
          </a:p>
          <a:p>
            <a:r>
              <a:rPr lang="en-GB" sz="1900" dirty="0"/>
              <a:t>The coach has the duty of care, qualifications, experience and authority to make the decision</a:t>
            </a:r>
          </a:p>
          <a:p>
            <a:pPr lvl="0"/>
            <a:r>
              <a:rPr lang="en-GB" sz="1900" dirty="0"/>
              <a:t>If the parents continue to press, ask them to leave the side lines and rise  their complaint with the club CWPO </a:t>
            </a:r>
          </a:p>
          <a:p>
            <a:pPr lvl="0"/>
            <a:r>
              <a:rPr lang="en-GB" sz="1900" dirty="0"/>
              <a:t>Throughout continue to monitor Alisa for any deterioration in her symptoms</a:t>
            </a:r>
          </a:p>
          <a:p>
            <a:r>
              <a:rPr lang="en-GB" sz="1900" dirty="0"/>
              <a:t>Clarify the earliest allowed return to session date</a:t>
            </a:r>
          </a:p>
          <a:p>
            <a:pPr lvl="0"/>
            <a:r>
              <a:rPr lang="en-GB" sz="1900" dirty="0"/>
              <a:t>A </a:t>
            </a:r>
            <a:r>
              <a:rPr lang="en-GB" sz="1900" i="1" dirty="0"/>
              <a:t>Concern/Injury Recording Form</a:t>
            </a:r>
            <a:r>
              <a:rPr lang="en-GB" sz="1900" dirty="0"/>
              <a:t> should be completed</a:t>
            </a:r>
          </a:p>
        </p:txBody>
      </p:sp>
      <p:sp>
        <p:nvSpPr>
          <p:cNvPr id="3" name="Title 2">
            <a:extLst>
              <a:ext uri="{FF2B5EF4-FFF2-40B4-BE49-F238E27FC236}">
                <a16:creationId xmlns:a16="http://schemas.microsoft.com/office/drawing/2014/main" id="{8713F375-1578-471B-992B-7952009D34AE}"/>
              </a:ext>
            </a:extLst>
          </p:cNvPr>
          <p:cNvSpPr>
            <a:spLocks noGrp="1"/>
          </p:cNvSpPr>
          <p:nvPr>
            <p:ph type="title"/>
          </p:nvPr>
        </p:nvSpPr>
        <p:spPr>
          <a:xfrm>
            <a:off x="0" y="260648"/>
            <a:ext cx="7546572" cy="584775"/>
          </a:xfrm>
        </p:spPr>
        <p:txBody>
          <a:bodyPr/>
          <a:lstStyle/>
          <a:p>
            <a:r>
              <a:rPr lang="en-GB" dirty="0"/>
              <a:t>   SCENARIO 2: Injury Management</a:t>
            </a:r>
          </a:p>
        </p:txBody>
      </p:sp>
      <p:pic>
        <p:nvPicPr>
          <p:cNvPr id="2050"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66951"/>
          <a:stretch/>
        </p:blipFill>
        <p:spPr bwMode="auto">
          <a:xfrm>
            <a:off x="6593578" y="1556792"/>
            <a:ext cx="2377537" cy="373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5083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7321" y="1318279"/>
            <a:ext cx="5990863" cy="4198953"/>
          </a:xfrm>
        </p:spPr>
        <p:txBody>
          <a:bodyPr/>
          <a:lstStyle/>
          <a:p>
            <a:pPr marL="0" indent="0" algn="just">
              <a:buNone/>
            </a:pPr>
            <a:r>
              <a:rPr lang="en-GB" dirty="0"/>
              <a:t>On Thursday evenings coach Lisa (45) and you are the only coaches delivering the session.  </a:t>
            </a:r>
          </a:p>
          <a:p>
            <a:pPr marL="0" indent="0" algn="just">
              <a:buNone/>
            </a:pPr>
            <a:r>
              <a:rPr lang="en-GB" dirty="0"/>
              <a:t>You notice Lisa is constantly fiddling with her smart-watch.  She seems to miss a lot of what is happening during the session as she is always distracted by it.  </a:t>
            </a:r>
          </a:p>
          <a:p>
            <a:pPr marL="0" indent="0" algn="just">
              <a:buNone/>
            </a:pPr>
            <a:r>
              <a:rPr lang="en-GB" dirty="0"/>
              <a:t>This leaves you leading the session with little support. </a:t>
            </a:r>
          </a:p>
        </p:txBody>
      </p:sp>
      <p:sp>
        <p:nvSpPr>
          <p:cNvPr id="4" name="Title 2">
            <a:extLst>
              <a:ext uri="{FF2B5EF4-FFF2-40B4-BE49-F238E27FC236}">
                <a16:creationId xmlns:a16="http://schemas.microsoft.com/office/drawing/2014/main" id="{847DF778-8769-4E0B-B6AB-D7A6261DE662}"/>
              </a:ext>
            </a:extLst>
          </p:cNvPr>
          <p:cNvSpPr>
            <a:spLocks noGrp="1"/>
          </p:cNvSpPr>
          <p:nvPr>
            <p:ph type="title"/>
          </p:nvPr>
        </p:nvSpPr>
        <p:spPr>
          <a:xfrm>
            <a:off x="0" y="332656"/>
            <a:ext cx="2974808" cy="584775"/>
          </a:xfrm>
        </p:spPr>
        <p:txBody>
          <a:bodyPr/>
          <a:lstStyle/>
          <a:p>
            <a:r>
              <a:rPr lang="en-GB" dirty="0"/>
              <a:t>SCENARIO 3</a:t>
            </a:r>
          </a:p>
        </p:txBody>
      </p:sp>
      <p:pic>
        <p:nvPicPr>
          <p:cNvPr id="3076" name="Picture 4" descr="Image result for smart watch clipart"/>
          <p:cNvPicPr>
            <a:picLocks noChangeAspect="1" noChangeArrowheads="1"/>
          </p:cNvPicPr>
          <p:nvPr/>
        </p:nvPicPr>
        <p:blipFill rotWithShape="1">
          <a:blip r:embed="rId2">
            <a:extLst>
              <a:ext uri="{28A0092B-C50C-407E-A947-70E740481C1C}">
                <a14:useLocalDpi xmlns:a14="http://schemas.microsoft.com/office/drawing/2010/main" val="0"/>
              </a:ext>
            </a:extLst>
          </a:blip>
          <a:srcRect l="12128" t="8616" r="19145"/>
          <a:stretch/>
        </p:blipFill>
        <p:spPr bwMode="auto">
          <a:xfrm>
            <a:off x="6372200" y="1628800"/>
            <a:ext cx="2422520" cy="3083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5586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EFFF6B-7537-4A18-B9BE-B3B75D5CF640}"/>
              </a:ext>
            </a:extLst>
          </p:cNvPr>
          <p:cNvSpPr>
            <a:spLocks noGrp="1"/>
          </p:cNvSpPr>
          <p:nvPr>
            <p:ph idx="1"/>
          </p:nvPr>
        </p:nvSpPr>
        <p:spPr>
          <a:xfrm>
            <a:off x="107504" y="1124744"/>
            <a:ext cx="8579296" cy="4968552"/>
          </a:xfrm>
        </p:spPr>
        <p:txBody>
          <a:bodyPr>
            <a:normAutofit fontScale="92500" lnSpcReduction="10000"/>
          </a:bodyPr>
          <a:lstStyle/>
          <a:p>
            <a:pPr lvl="0" algn="just"/>
            <a:r>
              <a:rPr lang="en-GB" sz="2200" dirty="0"/>
              <a:t>Address the concern during the session if possible</a:t>
            </a:r>
          </a:p>
          <a:p>
            <a:pPr lvl="0" algn="just"/>
            <a:r>
              <a:rPr lang="en-GB" sz="2200" dirty="0"/>
              <a:t>Ask if everything is okay? Mention the frequent watch checking</a:t>
            </a:r>
          </a:p>
          <a:p>
            <a:pPr lvl="0" algn="just"/>
            <a:r>
              <a:rPr lang="en-GB" sz="2200" dirty="0"/>
              <a:t>If there is no urgent reason, ask Lisa to stops checking until the end of the session after the children have left</a:t>
            </a:r>
          </a:p>
          <a:p>
            <a:pPr lvl="0" algn="just"/>
            <a:r>
              <a:rPr lang="en-GB" sz="2200" dirty="0"/>
              <a:t>Explain your concern - there is a duty of care gap and the watch checking is leaving the session under supervised making it less safe and poorer quality for the children</a:t>
            </a:r>
          </a:p>
          <a:p>
            <a:pPr lvl="0" algn="just"/>
            <a:r>
              <a:rPr lang="en-GB" sz="2200" dirty="0"/>
              <a:t>Monitor her during the remainder of the session </a:t>
            </a:r>
          </a:p>
          <a:p>
            <a:pPr lvl="0" algn="just"/>
            <a:r>
              <a:rPr lang="en-GB" sz="2200" dirty="0"/>
              <a:t>After the children have left have a follow up conversation with Lisa to reiterate your concern and the coaches code of conduct</a:t>
            </a:r>
          </a:p>
          <a:p>
            <a:pPr lvl="0" algn="just"/>
            <a:r>
              <a:rPr lang="en-GB" sz="2200" dirty="0"/>
              <a:t>If you do not have the opportunity to monitor Lisa’s ongoing behaviour, or if you know she is responsible for coaching/supervising sessions on her own, escalate to Head Coach or CWPO</a:t>
            </a:r>
          </a:p>
          <a:p>
            <a:pPr marL="0" indent="0" algn="just">
              <a:buNone/>
            </a:pPr>
            <a:endParaRPr lang="en-GB" dirty="0"/>
          </a:p>
        </p:txBody>
      </p:sp>
      <p:sp>
        <p:nvSpPr>
          <p:cNvPr id="3" name="Title 2">
            <a:extLst>
              <a:ext uri="{FF2B5EF4-FFF2-40B4-BE49-F238E27FC236}">
                <a16:creationId xmlns:a16="http://schemas.microsoft.com/office/drawing/2014/main" id="{847DF778-8769-4E0B-B6AB-D7A6261DE662}"/>
              </a:ext>
            </a:extLst>
          </p:cNvPr>
          <p:cNvSpPr>
            <a:spLocks noGrp="1"/>
          </p:cNvSpPr>
          <p:nvPr>
            <p:ph type="title"/>
          </p:nvPr>
        </p:nvSpPr>
        <p:spPr>
          <a:xfrm>
            <a:off x="0" y="332656"/>
            <a:ext cx="6871708" cy="584775"/>
          </a:xfrm>
        </p:spPr>
        <p:txBody>
          <a:bodyPr/>
          <a:lstStyle/>
          <a:p>
            <a:r>
              <a:rPr lang="en-GB" dirty="0"/>
              <a:t>SCENARIO 3: Codes of Conduct</a:t>
            </a:r>
          </a:p>
        </p:txBody>
      </p:sp>
    </p:spTree>
    <p:extLst>
      <p:ext uri="{BB962C8B-B14F-4D97-AF65-F5344CB8AC3E}">
        <p14:creationId xmlns:p14="http://schemas.microsoft.com/office/powerpoint/2010/main" val="38260009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EFFF6B-7537-4A18-B9BE-B3B75D5CF640}"/>
              </a:ext>
            </a:extLst>
          </p:cNvPr>
          <p:cNvSpPr>
            <a:spLocks noGrp="1"/>
          </p:cNvSpPr>
          <p:nvPr>
            <p:ph idx="1"/>
          </p:nvPr>
        </p:nvSpPr>
        <p:spPr>
          <a:xfrm>
            <a:off x="457200" y="1124744"/>
            <a:ext cx="8229600" cy="4968552"/>
          </a:xfrm>
        </p:spPr>
        <p:txBody>
          <a:bodyPr>
            <a:normAutofit fontScale="62500" lnSpcReduction="20000"/>
          </a:bodyPr>
          <a:lstStyle/>
          <a:p>
            <a:pPr marL="0" indent="0" algn="just">
              <a:buNone/>
            </a:pPr>
            <a:r>
              <a:rPr lang="en-GB" sz="3000" dirty="0"/>
              <a:t>A code of conduct is used to make clear:</a:t>
            </a:r>
          </a:p>
          <a:p>
            <a:pPr lvl="1" algn="just"/>
            <a:r>
              <a:rPr lang="en-GB" sz="3000" dirty="0"/>
              <a:t>what behaviour is acceptable and unacceptable</a:t>
            </a:r>
          </a:p>
          <a:p>
            <a:pPr lvl="1" algn="just"/>
            <a:r>
              <a:rPr lang="en-GB" sz="3000" dirty="0"/>
              <a:t>the standards of practice expected when working on behalf of the organisation</a:t>
            </a:r>
          </a:p>
          <a:p>
            <a:pPr lvl="1" algn="just"/>
            <a:r>
              <a:rPr lang="en-GB" sz="3000" dirty="0"/>
              <a:t>the basis for challenging and improving practice</a:t>
            </a:r>
          </a:p>
          <a:p>
            <a:pPr lvl="0" algn="just"/>
            <a:endParaRPr lang="en-GB" sz="3000" dirty="0"/>
          </a:p>
          <a:p>
            <a:pPr marL="0" lvl="0" indent="0" algn="just">
              <a:buNone/>
            </a:pPr>
            <a:r>
              <a:rPr lang="en-GB" sz="3000" dirty="0"/>
              <a:t>All stakeholders in your organisation should have a specific code of conduct – children &amp; young people, parents/carers, coaches and volunteers, refs/umpires/officials, spectators (if appropriate).  </a:t>
            </a:r>
          </a:p>
          <a:p>
            <a:pPr marL="0" indent="0" algn="just">
              <a:buNone/>
            </a:pPr>
            <a:endParaRPr lang="en-GB" sz="3000" b="1" i="1" dirty="0"/>
          </a:p>
          <a:p>
            <a:pPr marL="0" indent="0" algn="just">
              <a:buNone/>
            </a:pPr>
            <a:r>
              <a:rPr lang="en-GB" sz="3000" b="1" i="1" dirty="0"/>
              <a:t>“If nobody has ever  defined expected coach/child/parent behaviours, how will people know what is expected of them or to say when something wrong is happening?”</a:t>
            </a:r>
          </a:p>
          <a:p>
            <a:pPr marL="0" lvl="0" indent="0" algn="just">
              <a:buNone/>
            </a:pPr>
            <a:endParaRPr lang="en-GB" sz="3000" dirty="0"/>
          </a:p>
          <a:p>
            <a:pPr marL="0" lvl="0" indent="0" algn="just">
              <a:buNone/>
            </a:pPr>
            <a:r>
              <a:rPr lang="en-GB" sz="3000" dirty="0"/>
              <a:t>All codes of conduct should be made readily accessible to all stakeholders and should be a live document which is referred to regularly.  </a:t>
            </a:r>
          </a:p>
          <a:p>
            <a:pPr marL="0" indent="0">
              <a:buNone/>
            </a:pPr>
            <a:endParaRPr lang="en-GB" dirty="0"/>
          </a:p>
        </p:txBody>
      </p:sp>
      <p:sp>
        <p:nvSpPr>
          <p:cNvPr id="3" name="Title 2">
            <a:extLst>
              <a:ext uri="{FF2B5EF4-FFF2-40B4-BE49-F238E27FC236}">
                <a16:creationId xmlns:a16="http://schemas.microsoft.com/office/drawing/2014/main" id="{847DF778-8769-4E0B-B6AB-D7A6261DE662}"/>
              </a:ext>
            </a:extLst>
          </p:cNvPr>
          <p:cNvSpPr>
            <a:spLocks noGrp="1"/>
          </p:cNvSpPr>
          <p:nvPr>
            <p:ph type="title"/>
          </p:nvPr>
        </p:nvSpPr>
        <p:spPr>
          <a:xfrm>
            <a:off x="457200" y="332656"/>
            <a:ext cx="5999674" cy="584775"/>
          </a:xfrm>
        </p:spPr>
        <p:txBody>
          <a:bodyPr/>
          <a:lstStyle/>
          <a:p>
            <a:r>
              <a:rPr lang="en-GB" dirty="0"/>
              <a:t>Codes of Conduct - General</a:t>
            </a:r>
          </a:p>
        </p:txBody>
      </p:sp>
    </p:spTree>
    <p:extLst>
      <p:ext uri="{BB962C8B-B14F-4D97-AF65-F5344CB8AC3E}">
        <p14:creationId xmlns:p14="http://schemas.microsoft.com/office/powerpoint/2010/main" val="23906376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01107"/>
            <a:ext cx="8229600" cy="2304256"/>
          </a:xfrm>
        </p:spPr>
        <p:txBody>
          <a:bodyPr/>
          <a:lstStyle/>
          <a:p>
            <a:pPr marL="0" indent="0" algn="just">
              <a:buNone/>
            </a:pPr>
            <a:r>
              <a:rPr lang="en-GB" dirty="0"/>
              <a:t>An evening training session ends and Jackson (11) has not been collected.  He says he is happy to walk home alone and he is sure his mum won’t mind, but you are aware that normally his mum collects him by car.  Another parent also sees that Jackson has not been picked up and offers to drive him home. </a:t>
            </a:r>
          </a:p>
        </p:txBody>
      </p:sp>
      <p:sp>
        <p:nvSpPr>
          <p:cNvPr id="4" name="Title 2">
            <a:extLst>
              <a:ext uri="{FF2B5EF4-FFF2-40B4-BE49-F238E27FC236}">
                <a16:creationId xmlns:a16="http://schemas.microsoft.com/office/drawing/2014/main" id="{36DF9478-2101-4EA6-A717-61E5A45E9A95}"/>
              </a:ext>
            </a:extLst>
          </p:cNvPr>
          <p:cNvSpPr>
            <a:spLocks noGrp="1"/>
          </p:cNvSpPr>
          <p:nvPr>
            <p:ph type="title"/>
          </p:nvPr>
        </p:nvSpPr>
        <p:spPr>
          <a:xfrm>
            <a:off x="0" y="332656"/>
            <a:ext cx="3325865" cy="584775"/>
          </a:xfrm>
        </p:spPr>
        <p:txBody>
          <a:bodyPr/>
          <a:lstStyle/>
          <a:p>
            <a:r>
              <a:rPr lang="en-GB" dirty="0"/>
              <a:t>   SCENARIO 4</a:t>
            </a:r>
          </a:p>
        </p:txBody>
      </p:sp>
      <p:pic>
        <p:nvPicPr>
          <p:cNvPr id="4100" name="Picture 4" descr="Image result for car cli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1699" y="3789040"/>
            <a:ext cx="3472044" cy="187832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23347" t="6264" r="23517" b="3086"/>
          <a:stretch/>
        </p:blipFill>
        <p:spPr bwMode="auto">
          <a:xfrm>
            <a:off x="1547664" y="3487590"/>
            <a:ext cx="2059881" cy="2481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6381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3846EC-A451-456C-B51A-B47F6D643764}"/>
              </a:ext>
            </a:extLst>
          </p:cNvPr>
          <p:cNvSpPr>
            <a:spLocks noGrp="1"/>
          </p:cNvSpPr>
          <p:nvPr>
            <p:ph idx="1"/>
          </p:nvPr>
        </p:nvSpPr>
        <p:spPr>
          <a:xfrm>
            <a:off x="457200" y="1196752"/>
            <a:ext cx="8229600" cy="4824536"/>
          </a:xfrm>
        </p:spPr>
        <p:txBody>
          <a:bodyPr>
            <a:normAutofit/>
          </a:bodyPr>
          <a:lstStyle/>
          <a:p>
            <a:pPr marL="0" indent="0" algn="just">
              <a:buNone/>
            </a:pPr>
            <a:r>
              <a:rPr lang="en-GB" sz="1800" dirty="0"/>
              <a:t>Sports organisations should have clear guidance on drop-off and collection procedures which is shared with all children and families</a:t>
            </a:r>
          </a:p>
          <a:p>
            <a:pPr marL="0" indent="0" algn="just">
              <a:buNone/>
            </a:pPr>
            <a:endParaRPr lang="en-GB" sz="1200" dirty="0"/>
          </a:p>
          <a:p>
            <a:pPr lvl="0" algn="just"/>
            <a:r>
              <a:rPr lang="en-GB" sz="1800" dirty="0"/>
              <a:t>Explain to Jackson that you are unable to allow him to walk home alone, or to be collected by someone else, without the permission of his mum or other emergency contact</a:t>
            </a:r>
          </a:p>
          <a:p>
            <a:pPr lvl="0" algn="just"/>
            <a:r>
              <a:rPr lang="en-GB" sz="1800" dirty="0"/>
              <a:t>Wait with Jackson while contact with his mum or emergency contact is established</a:t>
            </a:r>
          </a:p>
          <a:p>
            <a:pPr lvl="0" algn="just"/>
            <a:r>
              <a:rPr lang="en-GB" sz="1800" dirty="0"/>
              <a:t>If Jackson has a phone request his assistance in trying to reach his mum or emergency contact – they may be more likely to pick up the phone to a number they recognise than your own number</a:t>
            </a:r>
          </a:p>
          <a:p>
            <a:pPr lvl="0" algn="just"/>
            <a:r>
              <a:rPr lang="en-GB" sz="1800" dirty="0"/>
              <a:t>Where contact is not made follow your organisation’s (late) collection procedures</a:t>
            </a:r>
          </a:p>
        </p:txBody>
      </p:sp>
      <p:sp>
        <p:nvSpPr>
          <p:cNvPr id="3" name="Title 2">
            <a:extLst>
              <a:ext uri="{FF2B5EF4-FFF2-40B4-BE49-F238E27FC236}">
                <a16:creationId xmlns:a16="http://schemas.microsoft.com/office/drawing/2014/main" id="{36DF9478-2101-4EA6-A717-61E5A45E9A95}"/>
              </a:ext>
            </a:extLst>
          </p:cNvPr>
          <p:cNvSpPr>
            <a:spLocks noGrp="1"/>
          </p:cNvSpPr>
          <p:nvPr>
            <p:ph type="title"/>
          </p:nvPr>
        </p:nvSpPr>
        <p:spPr>
          <a:xfrm>
            <a:off x="457200" y="332656"/>
            <a:ext cx="6342717" cy="584775"/>
          </a:xfrm>
        </p:spPr>
        <p:txBody>
          <a:bodyPr/>
          <a:lstStyle/>
          <a:p>
            <a:r>
              <a:rPr lang="en-GB" dirty="0"/>
              <a:t>SCENARIO 4: Late Collection</a:t>
            </a:r>
          </a:p>
        </p:txBody>
      </p:sp>
    </p:spTree>
    <p:extLst>
      <p:ext uri="{BB962C8B-B14F-4D97-AF65-F5344CB8AC3E}">
        <p14:creationId xmlns:p14="http://schemas.microsoft.com/office/powerpoint/2010/main" val="36704053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65F327-C638-4509-8E52-087C2B2BC566}"/>
              </a:ext>
            </a:extLst>
          </p:cNvPr>
          <p:cNvSpPr>
            <a:spLocks noGrp="1"/>
          </p:cNvSpPr>
          <p:nvPr>
            <p:ph idx="1"/>
          </p:nvPr>
        </p:nvSpPr>
        <p:spPr>
          <a:xfrm>
            <a:off x="457200" y="1268760"/>
            <a:ext cx="8229600" cy="4608512"/>
          </a:xfrm>
        </p:spPr>
        <p:txBody>
          <a:bodyPr>
            <a:normAutofit fontScale="70000" lnSpcReduction="20000"/>
          </a:bodyPr>
          <a:lstStyle/>
          <a:p>
            <a:pPr marL="0" indent="0" algn="just">
              <a:buNone/>
            </a:pPr>
            <a:r>
              <a:rPr lang="en-GB" sz="2600" b="1" kern="1200" dirty="0">
                <a:solidFill>
                  <a:schemeClr val="tx1"/>
                </a:solidFill>
              </a:rPr>
              <a:t>If parents/carers are late when picking up their child, the wellbeing of the child will take precedence, and he/she must not be left alone. </a:t>
            </a:r>
          </a:p>
          <a:p>
            <a:pPr marL="0" indent="0" algn="just">
              <a:buNone/>
            </a:pPr>
            <a:endParaRPr lang="en-GB" sz="2600" b="1" kern="1200" dirty="0">
              <a:solidFill>
                <a:schemeClr val="tx1"/>
              </a:solidFill>
            </a:endParaRPr>
          </a:p>
          <a:p>
            <a:pPr algn="just"/>
            <a:r>
              <a:rPr lang="en-GB" sz="2600" kern="1200" dirty="0">
                <a:solidFill>
                  <a:schemeClr val="tx1"/>
                </a:solidFill>
              </a:rPr>
              <a:t>The leaders and coaches have a duty of care to the children in their charge and this continues even when the activity has finished</a:t>
            </a:r>
          </a:p>
          <a:p>
            <a:pPr algn="just"/>
            <a:r>
              <a:rPr lang="en-GB" sz="2600" kern="1200" dirty="0">
                <a:solidFill>
                  <a:schemeClr val="tx1"/>
                </a:solidFill>
              </a:rPr>
              <a:t>However, it is not the responsibility of staff/volunteers to transport children home</a:t>
            </a:r>
          </a:p>
          <a:p>
            <a:pPr algn="just"/>
            <a:r>
              <a:rPr lang="en-GB" sz="2600" kern="1200" dirty="0">
                <a:solidFill>
                  <a:schemeClr val="tx1"/>
                </a:solidFill>
              </a:rPr>
              <a:t>If attempts to contact an adult who is responsible for the child fail, the CWPO and social work should be informed</a:t>
            </a:r>
          </a:p>
          <a:p>
            <a:pPr marL="0" indent="0" algn="just">
              <a:buNone/>
            </a:pPr>
            <a:endParaRPr lang="en-GB" sz="2600" kern="1200" dirty="0">
              <a:solidFill>
                <a:schemeClr val="tx1"/>
              </a:solidFill>
            </a:endParaRPr>
          </a:p>
          <a:p>
            <a:pPr algn="just"/>
            <a:r>
              <a:rPr lang="en-GB" sz="2600" kern="1200" dirty="0">
                <a:solidFill>
                  <a:schemeClr val="tx1"/>
                </a:solidFill>
              </a:rPr>
              <a:t>Where possible have more than one adult/leader to lock up at the end of an activity</a:t>
            </a:r>
          </a:p>
          <a:p>
            <a:pPr algn="just"/>
            <a:r>
              <a:rPr lang="en-GB" sz="2600" kern="1200" dirty="0">
                <a:solidFill>
                  <a:schemeClr val="tx1"/>
                </a:solidFill>
              </a:rPr>
              <a:t>If an adult must be left in sole charge in these circumstances, they should record any actions taken and inform the CWPO and parents/carers as soon as possible</a:t>
            </a:r>
          </a:p>
          <a:p>
            <a:pPr marL="0" indent="0">
              <a:buNone/>
            </a:pPr>
            <a:endParaRPr lang="en-GB" dirty="0"/>
          </a:p>
        </p:txBody>
      </p:sp>
      <p:sp>
        <p:nvSpPr>
          <p:cNvPr id="3" name="Title 2">
            <a:extLst>
              <a:ext uri="{FF2B5EF4-FFF2-40B4-BE49-F238E27FC236}">
                <a16:creationId xmlns:a16="http://schemas.microsoft.com/office/drawing/2014/main" id="{540801A9-AF4D-4C77-93B4-661C7CB02864}"/>
              </a:ext>
            </a:extLst>
          </p:cNvPr>
          <p:cNvSpPr>
            <a:spLocks noGrp="1"/>
          </p:cNvSpPr>
          <p:nvPr>
            <p:ph type="title"/>
          </p:nvPr>
        </p:nvSpPr>
        <p:spPr>
          <a:xfrm>
            <a:off x="457200" y="332656"/>
            <a:ext cx="7643192" cy="584775"/>
          </a:xfrm>
        </p:spPr>
        <p:txBody>
          <a:bodyPr/>
          <a:lstStyle/>
          <a:p>
            <a:r>
              <a:rPr lang="en-GB" dirty="0"/>
              <a:t>SCENARIO 4: Non-Collection</a:t>
            </a:r>
          </a:p>
        </p:txBody>
      </p:sp>
    </p:spTree>
    <p:extLst>
      <p:ext uri="{BB962C8B-B14F-4D97-AF65-F5344CB8AC3E}">
        <p14:creationId xmlns:p14="http://schemas.microsoft.com/office/powerpoint/2010/main" val="23603399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7847" y="1201969"/>
            <a:ext cx="8229600" cy="3772793"/>
          </a:xfrm>
        </p:spPr>
        <p:txBody>
          <a:bodyPr/>
          <a:lstStyle/>
          <a:p>
            <a:pPr marL="0" indent="0" algn="just">
              <a:buNone/>
            </a:pPr>
            <a:r>
              <a:rPr lang="en-GB" dirty="0"/>
              <a:t>Matheo (9) trains with your club.  Matheo is falling behind his peers.  One of the club coaches has started taking him out of the group session to do some private one-to-one coaching with Matheo to bring him up to speed; these sessions are way from the main group and other coaches</a:t>
            </a:r>
          </a:p>
        </p:txBody>
      </p:sp>
      <p:sp>
        <p:nvSpPr>
          <p:cNvPr id="5" name="Title 2">
            <a:extLst>
              <a:ext uri="{FF2B5EF4-FFF2-40B4-BE49-F238E27FC236}">
                <a16:creationId xmlns:a16="http://schemas.microsoft.com/office/drawing/2014/main" id="{72E30FB3-2382-446D-ADD1-9AC346C34015}"/>
              </a:ext>
            </a:extLst>
          </p:cNvPr>
          <p:cNvSpPr>
            <a:spLocks noGrp="1"/>
          </p:cNvSpPr>
          <p:nvPr>
            <p:ph type="title"/>
          </p:nvPr>
        </p:nvSpPr>
        <p:spPr>
          <a:xfrm>
            <a:off x="0" y="332656"/>
            <a:ext cx="3325865" cy="584775"/>
          </a:xfrm>
        </p:spPr>
        <p:txBody>
          <a:bodyPr/>
          <a:lstStyle/>
          <a:p>
            <a:r>
              <a:rPr lang="en-GB" dirty="0"/>
              <a:t>   SCENARIO 5</a:t>
            </a:r>
          </a:p>
        </p:txBody>
      </p:sp>
      <p:pic>
        <p:nvPicPr>
          <p:cNvPr id="5124"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90" y="3281394"/>
            <a:ext cx="1750730" cy="2621232"/>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Image result for soccer coach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9868" y="3088365"/>
            <a:ext cx="2552096" cy="2835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0630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0FAB63-A133-4C28-AD90-2A9AF4BD330B}"/>
              </a:ext>
            </a:extLst>
          </p:cNvPr>
          <p:cNvSpPr>
            <a:spLocks noGrp="1"/>
          </p:cNvSpPr>
          <p:nvPr>
            <p:ph idx="1"/>
          </p:nvPr>
        </p:nvSpPr>
        <p:spPr>
          <a:xfrm>
            <a:off x="503548" y="1196752"/>
            <a:ext cx="8136904" cy="4680520"/>
          </a:xfrm>
        </p:spPr>
        <p:txBody>
          <a:bodyPr>
            <a:normAutofit fontScale="85000" lnSpcReduction="20000"/>
          </a:bodyPr>
          <a:lstStyle/>
          <a:p>
            <a:pPr marL="0" indent="0" algn="just">
              <a:buNone/>
            </a:pPr>
            <a:r>
              <a:rPr lang="en-GB" b="1" dirty="0"/>
              <a:t>When managed correctly, one-to-one coaching is not considered poor practice</a:t>
            </a:r>
          </a:p>
          <a:p>
            <a:pPr algn="just"/>
            <a:r>
              <a:rPr lang="en-GB" dirty="0"/>
              <a:t>Check your organisation’s policy/procedures on one-to-one coaching.</a:t>
            </a:r>
          </a:p>
          <a:p>
            <a:pPr algn="just"/>
            <a:r>
              <a:rPr lang="en-GB" dirty="0"/>
              <a:t>Consider whether private coaching will be in the child’s best interests or is it the wishes of an over enthusiastic parent/carer?</a:t>
            </a:r>
          </a:p>
          <a:p>
            <a:pPr algn="just"/>
            <a:r>
              <a:rPr lang="en-GB" dirty="0"/>
              <a:t>Be transparent – discuss new requests for one-to-one coaching with colleagues.</a:t>
            </a:r>
          </a:p>
          <a:p>
            <a:pPr algn="just"/>
            <a:r>
              <a:rPr lang="en-GB" dirty="0"/>
              <a:t>Consider the location of private sessions – can you use your normal training venue for private sessions? Can you do this when the venue is open to the public?</a:t>
            </a:r>
          </a:p>
          <a:p>
            <a:pPr algn="just"/>
            <a:r>
              <a:rPr lang="en-GB" dirty="0"/>
              <a:t>Ask parents/carers to stay and spectate during the session.</a:t>
            </a:r>
          </a:p>
          <a:p>
            <a:pPr algn="just"/>
            <a:r>
              <a:rPr lang="en-GB" dirty="0"/>
              <a:t>Consider what skills you work on during private sessions versus group training – can all skills be practiced safely with only one coach? </a:t>
            </a:r>
          </a:p>
        </p:txBody>
      </p:sp>
      <p:sp>
        <p:nvSpPr>
          <p:cNvPr id="3" name="Title 2">
            <a:extLst>
              <a:ext uri="{FF2B5EF4-FFF2-40B4-BE49-F238E27FC236}">
                <a16:creationId xmlns:a16="http://schemas.microsoft.com/office/drawing/2014/main" id="{72E30FB3-2382-446D-ADD1-9AC346C34015}"/>
              </a:ext>
            </a:extLst>
          </p:cNvPr>
          <p:cNvSpPr>
            <a:spLocks noGrp="1"/>
          </p:cNvSpPr>
          <p:nvPr>
            <p:ph type="title"/>
          </p:nvPr>
        </p:nvSpPr>
        <p:spPr>
          <a:xfrm>
            <a:off x="0" y="332656"/>
            <a:ext cx="7939307" cy="584775"/>
          </a:xfrm>
        </p:spPr>
        <p:txBody>
          <a:bodyPr/>
          <a:lstStyle/>
          <a:p>
            <a:r>
              <a:rPr lang="en-GB" dirty="0"/>
              <a:t>   SCENARIO 5: One-to-One Coaching</a:t>
            </a:r>
          </a:p>
        </p:txBody>
      </p:sp>
    </p:spTree>
    <p:extLst>
      <p:ext uri="{BB962C8B-B14F-4D97-AF65-F5344CB8AC3E}">
        <p14:creationId xmlns:p14="http://schemas.microsoft.com/office/powerpoint/2010/main" val="3051430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6448E2-CEB9-4A7D-9C20-47804B0224E2}"/>
              </a:ext>
            </a:extLst>
          </p:cNvPr>
          <p:cNvSpPr>
            <a:spLocks noGrp="1"/>
          </p:cNvSpPr>
          <p:nvPr>
            <p:ph idx="1"/>
          </p:nvPr>
        </p:nvSpPr>
        <p:spPr>
          <a:xfrm>
            <a:off x="251520" y="1124744"/>
            <a:ext cx="8568952" cy="4968552"/>
          </a:xfrm>
        </p:spPr>
        <p:txBody>
          <a:bodyPr>
            <a:normAutofit/>
          </a:bodyPr>
          <a:lstStyle/>
          <a:p>
            <a:pPr marL="0" indent="0">
              <a:buNone/>
            </a:pPr>
            <a:r>
              <a:rPr lang="en-GB" b="1" dirty="0"/>
              <a:t>By the end of this workshop learners will:</a:t>
            </a:r>
          </a:p>
          <a:p>
            <a:r>
              <a:rPr lang="en-GB" sz="2200" dirty="0"/>
              <a:t>Refresh knowledge from Module 1</a:t>
            </a:r>
          </a:p>
          <a:p>
            <a:r>
              <a:rPr lang="en-GB" sz="2200" dirty="0"/>
              <a:t>Be introduced to the </a:t>
            </a:r>
            <a:r>
              <a:rPr lang="en-GB" sz="2200" i="1" dirty="0"/>
              <a:t>Spectrum of Practice </a:t>
            </a:r>
            <a:r>
              <a:rPr lang="en-GB" sz="2200" dirty="0"/>
              <a:t>and use it to evaluate and respond to common coaching scenarios</a:t>
            </a:r>
          </a:p>
          <a:p>
            <a:r>
              <a:rPr lang="en-GB" sz="2200" dirty="0"/>
              <a:t>Be introduced to the factors that create a culture of poor practice </a:t>
            </a:r>
          </a:p>
          <a:p>
            <a:r>
              <a:rPr lang="en-GB" sz="2200" dirty="0"/>
              <a:t>Identify barriers to disclosure</a:t>
            </a:r>
          </a:p>
          <a:p>
            <a:r>
              <a:rPr lang="en-GB" sz="2200" dirty="0"/>
              <a:t>Cover the process for responding to concerns</a:t>
            </a:r>
          </a:p>
          <a:p>
            <a:r>
              <a:rPr lang="en-GB" sz="2200" dirty="0"/>
              <a:t>Put the responding to concerns process into practice using complex case scenarios</a:t>
            </a:r>
          </a:p>
          <a:p>
            <a:endParaRPr lang="en-GB" sz="2200" dirty="0"/>
          </a:p>
          <a:p>
            <a:pPr marL="0" indent="0">
              <a:buNone/>
            </a:pPr>
            <a:endParaRPr lang="en-GB" dirty="0"/>
          </a:p>
        </p:txBody>
      </p:sp>
      <p:sp>
        <p:nvSpPr>
          <p:cNvPr id="4" name="Title 2">
            <a:extLst>
              <a:ext uri="{FF2B5EF4-FFF2-40B4-BE49-F238E27FC236}">
                <a16:creationId xmlns:a16="http://schemas.microsoft.com/office/drawing/2014/main" id="{3DAC53CF-0AF9-40B3-A8CB-799E93C7E489}"/>
              </a:ext>
            </a:extLst>
          </p:cNvPr>
          <p:cNvSpPr txBox="1">
            <a:spLocks/>
          </p:cNvSpPr>
          <p:nvPr/>
        </p:nvSpPr>
        <p:spPr bwMode="auto">
          <a:xfrm>
            <a:off x="221779" y="260648"/>
            <a:ext cx="6516216" cy="584775"/>
          </a:xfrm>
          <a:prstGeom prst="rect">
            <a:avLst/>
          </a:prstGeom>
          <a:solidFill>
            <a:srgbClr val="DADAEB"/>
          </a:solidFill>
          <a:ln w="9525">
            <a:noFill/>
            <a:miter lim="800000"/>
            <a:headEnd/>
            <a:tailEnd/>
          </a:ln>
        </p:spPr>
        <p:txBody>
          <a:bodyPr vert="horz" wrap="square" lIns="180000" tIns="45720" rIns="180000" bIns="45720" numCol="1" anchor="t" anchorCtr="0" compatLnSpc="1">
            <a:prstTxWarp prst="textNoShape">
              <a:avLst/>
            </a:prstTxWarp>
            <a:spAutoFit/>
          </a:bodyPr>
          <a:lstStyle>
            <a:lvl1pPr algn="l" rtl="0" eaLnBrk="1" fontAlgn="base" hangingPunct="1">
              <a:spcBef>
                <a:spcPct val="0"/>
              </a:spcBef>
              <a:spcAft>
                <a:spcPct val="0"/>
              </a:spcAft>
              <a:defRPr sz="3200" b="1" spc="-150">
                <a:solidFill>
                  <a:srgbClr val="0A0478"/>
                </a:solidFill>
                <a:latin typeface="Arial Black" pitchFamily="34" charset="0"/>
                <a:ea typeface="+mj-ea"/>
                <a:cs typeface="+mj-cs"/>
              </a:defRPr>
            </a:lvl1pPr>
            <a:lvl2pPr algn="l" rtl="0" eaLnBrk="1" fontAlgn="base" hangingPunct="1">
              <a:spcBef>
                <a:spcPct val="0"/>
              </a:spcBef>
              <a:spcAft>
                <a:spcPct val="0"/>
              </a:spcAft>
              <a:defRPr sz="3600" b="1">
                <a:solidFill>
                  <a:schemeClr val="bg1"/>
                </a:solidFill>
                <a:latin typeface="Arial" charset="0"/>
              </a:defRPr>
            </a:lvl2pPr>
            <a:lvl3pPr algn="l" rtl="0" eaLnBrk="1" fontAlgn="base" hangingPunct="1">
              <a:spcBef>
                <a:spcPct val="0"/>
              </a:spcBef>
              <a:spcAft>
                <a:spcPct val="0"/>
              </a:spcAft>
              <a:defRPr sz="3600" b="1">
                <a:solidFill>
                  <a:schemeClr val="bg1"/>
                </a:solidFill>
                <a:latin typeface="Arial" charset="0"/>
              </a:defRPr>
            </a:lvl3pPr>
            <a:lvl4pPr algn="l" rtl="0" eaLnBrk="1" fontAlgn="base" hangingPunct="1">
              <a:spcBef>
                <a:spcPct val="0"/>
              </a:spcBef>
              <a:spcAft>
                <a:spcPct val="0"/>
              </a:spcAft>
              <a:defRPr sz="3600" b="1">
                <a:solidFill>
                  <a:schemeClr val="bg1"/>
                </a:solidFill>
                <a:latin typeface="Arial" charset="0"/>
              </a:defRPr>
            </a:lvl4pPr>
            <a:lvl5pPr algn="l" rtl="0" eaLnBrk="1" fontAlgn="base" hangingPunct="1">
              <a:spcBef>
                <a:spcPct val="0"/>
              </a:spcBef>
              <a:spcAft>
                <a:spcPct val="0"/>
              </a:spcAft>
              <a:defRPr sz="3600" b="1">
                <a:solidFill>
                  <a:schemeClr val="bg1"/>
                </a:solidFill>
                <a:latin typeface="Arial" charset="0"/>
              </a:defRPr>
            </a:lvl5pPr>
            <a:lvl6pPr marL="457200" algn="l" rtl="0" eaLnBrk="1" fontAlgn="base" hangingPunct="1">
              <a:spcBef>
                <a:spcPct val="0"/>
              </a:spcBef>
              <a:spcAft>
                <a:spcPct val="0"/>
              </a:spcAft>
              <a:defRPr sz="3600" b="1">
                <a:solidFill>
                  <a:schemeClr val="accent2"/>
                </a:solidFill>
                <a:latin typeface="Arial" charset="0"/>
              </a:defRPr>
            </a:lvl6pPr>
            <a:lvl7pPr marL="914400" algn="l" rtl="0" eaLnBrk="1" fontAlgn="base" hangingPunct="1">
              <a:spcBef>
                <a:spcPct val="0"/>
              </a:spcBef>
              <a:spcAft>
                <a:spcPct val="0"/>
              </a:spcAft>
              <a:defRPr sz="3600" b="1">
                <a:solidFill>
                  <a:schemeClr val="accent2"/>
                </a:solidFill>
                <a:latin typeface="Arial" charset="0"/>
              </a:defRPr>
            </a:lvl7pPr>
            <a:lvl8pPr marL="1371600" algn="l" rtl="0" eaLnBrk="1" fontAlgn="base" hangingPunct="1">
              <a:spcBef>
                <a:spcPct val="0"/>
              </a:spcBef>
              <a:spcAft>
                <a:spcPct val="0"/>
              </a:spcAft>
              <a:defRPr sz="3600" b="1">
                <a:solidFill>
                  <a:schemeClr val="accent2"/>
                </a:solidFill>
                <a:latin typeface="Arial" charset="0"/>
              </a:defRPr>
            </a:lvl8pPr>
            <a:lvl9pPr marL="1828800" algn="l" rtl="0" eaLnBrk="1" fontAlgn="base" hangingPunct="1">
              <a:spcBef>
                <a:spcPct val="0"/>
              </a:spcBef>
              <a:spcAft>
                <a:spcPct val="0"/>
              </a:spcAft>
              <a:defRPr sz="3600" b="1">
                <a:solidFill>
                  <a:schemeClr val="accent2"/>
                </a:solidFill>
                <a:latin typeface="Arial" charset="0"/>
              </a:defRPr>
            </a:lvl9pPr>
          </a:lstStyle>
          <a:p>
            <a:r>
              <a:rPr lang="en-GB" kern="0" dirty="0"/>
              <a:t>   Learning outcomes</a:t>
            </a:r>
          </a:p>
        </p:txBody>
      </p:sp>
    </p:spTree>
    <p:extLst>
      <p:ext uri="{BB962C8B-B14F-4D97-AF65-F5344CB8AC3E}">
        <p14:creationId xmlns:p14="http://schemas.microsoft.com/office/powerpoint/2010/main" val="6693798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80FDA6-7EBA-4D78-BAF0-3AECFBD7D63E}"/>
              </a:ext>
            </a:extLst>
          </p:cNvPr>
          <p:cNvSpPr>
            <a:spLocks noGrp="1"/>
          </p:cNvSpPr>
          <p:nvPr>
            <p:ph idx="1"/>
          </p:nvPr>
        </p:nvSpPr>
        <p:spPr>
          <a:xfrm>
            <a:off x="472919" y="1268761"/>
            <a:ext cx="8229600" cy="1728191"/>
          </a:xfrm>
        </p:spPr>
        <p:txBody>
          <a:bodyPr>
            <a:normAutofit/>
          </a:bodyPr>
          <a:lstStyle/>
          <a:p>
            <a:pPr marL="0" lvl="0" indent="0" algn="just">
              <a:buNone/>
            </a:pPr>
            <a:r>
              <a:rPr lang="en-GB" dirty="0"/>
              <a:t>A coach has shared photos and short video clips from a coaching session and shared it on their personal social media account with the hashtags #winners #proudcoach.  A parent has complained. </a:t>
            </a:r>
          </a:p>
        </p:txBody>
      </p:sp>
      <p:sp>
        <p:nvSpPr>
          <p:cNvPr id="3" name="Title 2">
            <a:extLst>
              <a:ext uri="{FF2B5EF4-FFF2-40B4-BE49-F238E27FC236}">
                <a16:creationId xmlns:a16="http://schemas.microsoft.com/office/drawing/2014/main" id="{37340E25-C7DA-44F0-96DB-12CA127D020C}"/>
              </a:ext>
            </a:extLst>
          </p:cNvPr>
          <p:cNvSpPr>
            <a:spLocks noGrp="1"/>
          </p:cNvSpPr>
          <p:nvPr>
            <p:ph type="title"/>
          </p:nvPr>
        </p:nvSpPr>
        <p:spPr>
          <a:xfrm>
            <a:off x="0" y="404664"/>
            <a:ext cx="2974808" cy="584775"/>
          </a:xfrm>
        </p:spPr>
        <p:txBody>
          <a:bodyPr/>
          <a:lstStyle/>
          <a:p>
            <a:r>
              <a:rPr lang="en-GB" dirty="0"/>
              <a:t>SCENARIO 6</a:t>
            </a:r>
          </a:p>
        </p:txBody>
      </p:sp>
      <p:pic>
        <p:nvPicPr>
          <p:cNvPr id="7170" name="Picture 2" descr="Image result for instagra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549" y="3675045"/>
            <a:ext cx="1698171" cy="169817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1033" y="2996953"/>
            <a:ext cx="4145183" cy="259228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hashtag winn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4975" y="3351312"/>
            <a:ext cx="2016357" cy="2279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0279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80FDA6-7EBA-4D78-BAF0-3AECFBD7D63E}"/>
              </a:ext>
            </a:extLst>
          </p:cNvPr>
          <p:cNvSpPr>
            <a:spLocks noGrp="1"/>
          </p:cNvSpPr>
          <p:nvPr>
            <p:ph idx="1"/>
          </p:nvPr>
        </p:nvSpPr>
        <p:spPr>
          <a:xfrm>
            <a:off x="472919" y="1268761"/>
            <a:ext cx="8229600" cy="4680520"/>
          </a:xfrm>
        </p:spPr>
        <p:txBody>
          <a:bodyPr>
            <a:normAutofit fontScale="85000" lnSpcReduction="10000"/>
          </a:bodyPr>
          <a:lstStyle/>
          <a:p>
            <a:pPr lvl="0" algn="just"/>
            <a:r>
              <a:rPr lang="en-GB" dirty="0"/>
              <a:t>Thank the parent for bringing the issue to your attention</a:t>
            </a:r>
          </a:p>
          <a:p>
            <a:pPr lvl="0" algn="just"/>
            <a:r>
              <a:rPr lang="en-GB" dirty="0"/>
              <a:t>Review the material on the coach’s Instagram account</a:t>
            </a:r>
          </a:p>
          <a:p>
            <a:pPr lvl="0" algn="just"/>
            <a:r>
              <a:rPr lang="en-GB" dirty="0"/>
              <a:t>Contact your Club Child Wellbeing &amp; Protection Officer</a:t>
            </a:r>
          </a:p>
          <a:p>
            <a:pPr lvl="0" algn="just"/>
            <a:r>
              <a:rPr lang="en-GB" dirty="0"/>
              <a:t>Contact the coach and remind them of your sports organisation’s social media policy </a:t>
            </a:r>
          </a:p>
          <a:p>
            <a:pPr algn="just"/>
            <a:r>
              <a:rPr lang="en-GB" dirty="0"/>
              <a:t>Request the coach remove the content from their social media account, their phone/any other devices or storage </a:t>
            </a:r>
          </a:p>
          <a:p>
            <a:pPr lvl="0" algn="just"/>
            <a:r>
              <a:rPr lang="en-GB" dirty="0"/>
              <a:t>Remind the coach of your organisation’s photography and video policy</a:t>
            </a:r>
          </a:p>
          <a:p>
            <a:pPr lvl="0" algn="just"/>
            <a:r>
              <a:rPr lang="en-GB" dirty="0"/>
              <a:t>Consider whether any further training or education on child wellbeing and protection is required for the coach</a:t>
            </a:r>
          </a:p>
          <a:p>
            <a:pPr lvl="0" algn="just"/>
            <a:r>
              <a:rPr lang="en-GB" dirty="0"/>
              <a:t>Continue to monitor the coach’s practice and social media accounts</a:t>
            </a:r>
          </a:p>
        </p:txBody>
      </p:sp>
      <p:sp>
        <p:nvSpPr>
          <p:cNvPr id="3" name="Title 2">
            <a:extLst>
              <a:ext uri="{FF2B5EF4-FFF2-40B4-BE49-F238E27FC236}">
                <a16:creationId xmlns:a16="http://schemas.microsoft.com/office/drawing/2014/main" id="{37340E25-C7DA-44F0-96DB-12CA127D020C}"/>
              </a:ext>
            </a:extLst>
          </p:cNvPr>
          <p:cNvSpPr>
            <a:spLocks noGrp="1"/>
          </p:cNvSpPr>
          <p:nvPr>
            <p:ph type="title"/>
          </p:nvPr>
        </p:nvSpPr>
        <p:spPr>
          <a:xfrm>
            <a:off x="457200" y="332656"/>
            <a:ext cx="5852198" cy="584775"/>
          </a:xfrm>
        </p:spPr>
        <p:txBody>
          <a:bodyPr/>
          <a:lstStyle/>
          <a:p>
            <a:r>
              <a:rPr lang="en-GB" dirty="0"/>
              <a:t>SCENARIO 6: Social Media</a:t>
            </a:r>
          </a:p>
        </p:txBody>
      </p:sp>
    </p:spTree>
    <p:extLst>
      <p:ext uri="{BB962C8B-B14F-4D97-AF65-F5344CB8AC3E}">
        <p14:creationId xmlns:p14="http://schemas.microsoft.com/office/powerpoint/2010/main" val="23512250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80FDA6-7EBA-4D78-BAF0-3AECFBD7D63E}"/>
              </a:ext>
            </a:extLst>
          </p:cNvPr>
          <p:cNvSpPr>
            <a:spLocks noGrp="1"/>
          </p:cNvSpPr>
          <p:nvPr>
            <p:ph idx="1"/>
          </p:nvPr>
        </p:nvSpPr>
        <p:spPr>
          <a:xfrm>
            <a:off x="457200" y="1196752"/>
            <a:ext cx="8229600" cy="4680520"/>
          </a:xfrm>
        </p:spPr>
        <p:txBody>
          <a:bodyPr>
            <a:normAutofit fontScale="85000" lnSpcReduction="20000"/>
          </a:bodyPr>
          <a:lstStyle/>
          <a:p>
            <a:pPr algn="just"/>
            <a:r>
              <a:rPr lang="en-GB" dirty="0"/>
              <a:t>Communicate face-to-face wherever possible rather than via technology</a:t>
            </a:r>
          </a:p>
          <a:p>
            <a:pPr algn="just"/>
            <a:r>
              <a:rPr lang="en-GB" dirty="0"/>
              <a:t>Avoid having children and young people as ‘friends’ on personal social media accounts</a:t>
            </a:r>
          </a:p>
          <a:p>
            <a:pPr algn="just"/>
            <a:r>
              <a:rPr lang="en-GB" dirty="0"/>
              <a:t>Use official club/team accounts rather than personal</a:t>
            </a:r>
          </a:p>
          <a:p>
            <a:pPr algn="just"/>
            <a:r>
              <a:rPr lang="en-GB" dirty="0"/>
              <a:t>Be transparent – group messages/public posts are more transparent than private messaging</a:t>
            </a:r>
          </a:p>
          <a:p>
            <a:pPr algn="just"/>
            <a:r>
              <a:rPr lang="en-GB" dirty="0"/>
              <a:t>Read and follow organisation guidance on social media usage</a:t>
            </a:r>
          </a:p>
          <a:p>
            <a:pPr algn="just"/>
            <a:r>
              <a:rPr lang="en-GB" dirty="0"/>
              <a:t>Do not tag children/young people in images or posts</a:t>
            </a:r>
          </a:p>
          <a:p>
            <a:pPr algn="just"/>
            <a:r>
              <a:rPr lang="en-GB" dirty="0"/>
              <a:t>Ensure you have written permission before posting images on social media</a:t>
            </a:r>
          </a:p>
          <a:p>
            <a:pPr algn="just"/>
            <a:r>
              <a:rPr lang="en-GB" dirty="0"/>
              <a:t>Be mindful of not only what you post but also what you like, share and comment on</a:t>
            </a:r>
          </a:p>
        </p:txBody>
      </p:sp>
      <p:sp>
        <p:nvSpPr>
          <p:cNvPr id="3" name="Title 2">
            <a:extLst>
              <a:ext uri="{FF2B5EF4-FFF2-40B4-BE49-F238E27FC236}">
                <a16:creationId xmlns:a16="http://schemas.microsoft.com/office/drawing/2014/main" id="{37340E25-C7DA-44F0-96DB-12CA127D020C}"/>
              </a:ext>
            </a:extLst>
          </p:cNvPr>
          <p:cNvSpPr>
            <a:spLocks noGrp="1"/>
          </p:cNvSpPr>
          <p:nvPr>
            <p:ph type="title"/>
          </p:nvPr>
        </p:nvSpPr>
        <p:spPr>
          <a:xfrm>
            <a:off x="457200" y="332656"/>
            <a:ext cx="8011443" cy="584775"/>
          </a:xfrm>
        </p:spPr>
        <p:txBody>
          <a:bodyPr/>
          <a:lstStyle/>
          <a:p>
            <a:r>
              <a:rPr lang="en-GB" dirty="0"/>
              <a:t>SCENARIO 6: Social Media – General </a:t>
            </a:r>
          </a:p>
        </p:txBody>
      </p:sp>
    </p:spTree>
    <p:extLst>
      <p:ext uri="{BB962C8B-B14F-4D97-AF65-F5344CB8AC3E}">
        <p14:creationId xmlns:p14="http://schemas.microsoft.com/office/powerpoint/2010/main" val="33892402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80FDA6-7EBA-4D78-BAF0-3AECFBD7D63E}"/>
              </a:ext>
            </a:extLst>
          </p:cNvPr>
          <p:cNvSpPr>
            <a:spLocks noGrp="1"/>
          </p:cNvSpPr>
          <p:nvPr>
            <p:ph idx="1"/>
          </p:nvPr>
        </p:nvSpPr>
        <p:spPr>
          <a:xfrm>
            <a:off x="323528" y="1268759"/>
            <a:ext cx="6408712" cy="4104457"/>
          </a:xfrm>
        </p:spPr>
        <p:txBody>
          <a:bodyPr>
            <a:normAutofit/>
          </a:bodyPr>
          <a:lstStyle/>
          <a:p>
            <a:pPr marL="0" indent="0" algn="just">
              <a:buNone/>
            </a:pPr>
            <a:r>
              <a:rPr lang="en-GB" sz="2600" dirty="0"/>
              <a:t>Emma (15) is a young volunteer at your club gaining experience before she does her coaching qualification.  On her second session she has been asked to coach the U10s with head coach Mohammed.  The session is due to start, everyone is there Emma gets a call from Mohammed telling her that he is stuck in traffic and tells her to begin the session without him and he will be there as soon as he can. </a:t>
            </a:r>
          </a:p>
        </p:txBody>
      </p:sp>
      <p:sp>
        <p:nvSpPr>
          <p:cNvPr id="3" name="Title 2">
            <a:extLst>
              <a:ext uri="{FF2B5EF4-FFF2-40B4-BE49-F238E27FC236}">
                <a16:creationId xmlns:a16="http://schemas.microsoft.com/office/drawing/2014/main" id="{37340E25-C7DA-44F0-96DB-12CA127D020C}"/>
              </a:ext>
            </a:extLst>
          </p:cNvPr>
          <p:cNvSpPr>
            <a:spLocks noGrp="1"/>
          </p:cNvSpPr>
          <p:nvPr>
            <p:ph type="title"/>
          </p:nvPr>
        </p:nvSpPr>
        <p:spPr>
          <a:xfrm>
            <a:off x="0" y="404664"/>
            <a:ext cx="2974808" cy="584775"/>
          </a:xfrm>
        </p:spPr>
        <p:txBody>
          <a:bodyPr/>
          <a:lstStyle/>
          <a:p>
            <a:r>
              <a:rPr lang="en-GB" dirty="0"/>
              <a:t>SCENARIO 7</a:t>
            </a:r>
          </a:p>
        </p:txBody>
      </p:sp>
      <p:pic>
        <p:nvPicPr>
          <p:cNvPr id="8194" name="Picture 2" descr="Image result for worried girl on phone clip art"/>
          <p:cNvPicPr>
            <a:picLocks noChangeAspect="1" noChangeArrowheads="1"/>
          </p:cNvPicPr>
          <p:nvPr/>
        </p:nvPicPr>
        <p:blipFill rotWithShape="1">
          <a:blip r:embed="rId3">
            <a:extLst>
              <a:ext uri="{28A0092B-C50C-407E-A947-70E740481C1C}">
                <a14:useLocalDpi xmlns:a14="http://schemas.microsoft.com/office/drawing/2010/main" val="0"/>
              </a:ext>
            </a:extLst>
          </a:blip>
          <a:srcRect b="7151"/>
          <a:stretch/>
        </p:blipFill>
        <p:spPr bwMode="auto">
          <a:xfrm>
            <a:off x="6708137" y="1916832"/>
            <a:ext cx="2334717" cy="2836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0138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80FDA6-7EBA-4D78-BAF0-3AECFBD7D63E}"/>
              </a:ext>
            </a:extLst>
          </p:cNvPr>
          <p:cNvSpPr>
            <a:spLocks noGrp="1"/>
          </p:cNvSpPr>
          <p:nvPr>
            <p:ph idx="1"/>
          </p:nvPr>
        </p:nvSpPr>
        <p:spPr>
          <a:xfrm>
            <a:off x="457200" y="1196752"/>
            <a:ext cx="8229600" cy="4968552"/>
          </a:xfrm>
        </p:spPr>
        <p:txBody>
          <a:bodyPr>
            <a:noAutofit/>
          </a:bodyPr>
          <a:lstStyle/>
          <a:p>
            <a:pPr algn="just"/>
            <a:r>
              <a:rPr lang="en-GB" sz="2000" dirty="0"/>
              <a:t>Ask any parents still there to wait with Emma and the group till Mohammed arrives</a:t>
            </a:r>
          </a:p>
          <a:p>
            <a:pPr algn="just"/>
            <a:r>
              <a:rPr lang="en-GB" sz="2000" dirty="0"/>
              <a:t>Call another coach or club volunteer to go down to the session if there is going to be a delay for the main coach attending</a:t>
            </a:r>
          </a:p>
          <a:p>
            <a:pPr algn="just"/>
            <a:r>
              <a:rPr lang="en-GB" sz="2000" dirty="0"/>
              <a:t>If a parent or another responsible adult is present AND if Emma is happy to do some activity then the session can start</a:t>
            </a:r>
          </a:p>
          <a:p>
            <a:pPr algn="just"/>
            <a:r>
              <a:rPr lang="en-GB" sz="2000" dirty="0"/>
              <a:t>It might be that Emma is not very confident/suitably experienced/qualified to start the sports session but could set up some basic playground games to keep the group engaged while waiting</a:t>
            </a:r>
          </a:p>
          <a:p>
            <a:pPr algn="just"/>
            <a:r>
              <a:rPr lang="en-GB" sz="2000" dirty="0"/>
              <a:t>The club should have an emergency plan for how to cancel or manage sessions if a coach is unexpectedly delayed or becomes unavailable</a:t>
            </a:r>
          </a:p>
        </p:txBody>
      </p:sp>
      <p:sp>
        <p:nvSpPr>
          <p:cNvPr id="3" name="Title 2">
            <a:extLst>
              <a:ext uri="{FF2B5EF4-FFF2-40B4-BE49-F238E27FC236}">
                <a16:creationId xmlns:a16="http://schemas.microsoft.com/office/drawing/2014/main" id="{37340E25-C7DA-44F0-96DB-12CA127D020C}"/>
              </a:ext>
            </a:extLst>
          </p:cNvPr>
          <p:cNvSpPr>
            <a:spLocks noGrp="1"/>
          </p:cNvSpPr>
          <p:nvPr>
            <p:ph type="title"/>
          </p:nvPr>
        </p:nvSpPr>
        <p:spPr>
          <a:xfrm>
            <a:off x="0" y="404664"/>
            <a:ext cx="6406837" cy="584775"/>
          </a:xfrm>
        </p:spPr>
        <p:txBody>
          <a:bodyPr/>
          <a:lstStyle/>
          <a:p>
            <a:r>
              <a:rPr lang="en-GB" dirty="0"/>
              <a:t>SCENARIO 7: U18 Volunteers</a:t>
            </a:r>
          </a:p>
        </p:txBody>
      </p:sp>
    </p:spTree>
    <p:extLst>
      <p:ext uri="{BB962C8B-B14F-4D97-AF65-F5344CB8AC3E}">
        <p14:creationId xmlns:p14="http://schemas.microsoft.com/office/powerpoint/2010/main" val="37036056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80FDA6-7EBA-4D78-BAF0-3AECFBD7D63E}"/>
              </a:ext>
            </a:extLst>
          </p:cNvPr>
          <p:cNvSpPr>
            <a:spLocks noGrp="1"/>
          </p:cNvSpPr>
          <p:nvPr>
            <p:ph idx="1"/>
          </p:nvPr>
        </p:nvSpPr>
        <p:spPr>
          <a:xfrm>
            <a:off x="323528" y="1052736"/>
            <a:ext cx="8229600" cy="4968552"/>
          </a:xfrm>
        </p:spPr>
        <p:txBody>
          <a:bodyPr>
            <a:normAutofit fontScale="25000" lnSpcReduction="20000"/>
          </a:bodyPr>
          <a:lstStyle/>
          <a:p>
            <a:pPr algn="just">
              <a:lnSpc>
                <a:spcPct val="120000"/>
              </a:lnSpc>
              <a:spcBef>
                <a:spcPts val="0"/>
              </a:spcBef>
              <a:spcAft>
                <a:spcPts val="0"/>
              </a:spcAft>
            </a:pPr>
            <a:r>
              <a:rPr lang="en-GB" sz="8000" dirty="0"/>
              <a:t>Some children U16 may be in roles deemed to be ‘regulated work</a:t>
            </a:r>
          </a:p>
          <a:p>
            <a:pPr algn="just">
              <a:lnSpc>
                <a:spcPct val="120000"/>
              </a:lnSpc>
              <a:spcBef>
                <a:spcPts val="0"/>
              </a:spcBef>
              <a:spcAft>
                <a:spcPts val="0"/>
              </a:spcAft>
            </a:pPr>
            <a:r>
              <a:rPr lang="en-GB" sz="8000" dirty="0"/>
              <a:t>They should not be placed in positions of sole responsibility for other children</a:t>
            </a:r>
          </a:p>
          <a:p>
            <a:pPr algn="just">
              <a:lnSpc>
                <a:spcPct val="120000"/>
              </a:lnSpc>
              <a:spcBef>
                <a:spcPts val="0"/>
              </a:spcBef>
              <a:spcAft>
                <a:spcPts val="0"/>
              </a:spcAft>
            </a:pPr>
            <a:r>
              <a:rPr lang="en-GB" sz="8000" dirty="0"/>
              <a:t>They should be supervised by a more senior qualified coach or volunteer who has been appropriately vetted </a:t>
            </a:r>
          </a:p>
          <a:p>
            <a:pPr algn="just">
              <a:lnSpc>
                <a:spcPct val="120000"/>
              </a:lnSpc>
              <a:spcBef>
                <a:spcPts val="0"/>
              </a:spcBef>
              <a:spcAft>
                <a:spcPts val="0"/>
              </a:spcAft>
            </a:pPr>
            <a:r>
              <a:rPr lang="en-GB" sz="8000" dirty="0"/>
              <a:t>Volunteers aged 17 and under should be assessed for their suitability to work with children. </a:t>
            </a:r>
          </a:p>
          <a:p>
            <a:pPr algn="just">
              <a:lnSpc>
                <a:spcPct val="120000"/>
              </a:lnSpc>
              <a:spcBef>
                <a:spcPts val="0"/>
              </a:spcBef>
              <a:spcAft>
                <a:spcPts val="0"/>
              </a:spcAft>
            </a:pPr>
            <a:r>
              <a:rPr lang="en-GB" sz="8000" dirty="0"/>
              <a:t>Where the post meets the ‘regulated work’ criteria, membership of the PVG Scheme should be considered</a:t>
            </a:r>
          </a:p>
          <a:p>
            <a:pPr algn="just">
              <a:lnSpc>
                <a:spcPct val="120000"/>
              </a:lnSpc>
              <a:spcBef>
                <a:spcPts val="0"/>
              </a:spcBef>
              <a:spcAft>
                <a:spcPts val="0"/>
              </a:spcAft>
            </a:pPr>
            <a:r>
              <a:rPr lang="en-GB" sz="8000" dirty="0"/>
              <a:t>Young volunteers may come under different pressures (e.g. lack of respect from peers) and closeness in age could lead to the development of friendships or romantic/sexual relationships. </a:t>
            </a:r>
          </a:p>
          <a:p>
            <a:pPr algn="just">
              <a:lnSpc>
                <a:spcPct val="120000"/>
              </a:lnSpc>
              <a:spcBef>
                <a:spcPts val="0"/>
              </a:spcBef>
              <a:spcAft>
                <a:spcPts val="0"/>
              </a:spcAft>
            </a:pPr>
            <a:r>
              <a:rPr lang="en-GB" sz="8000" dirty="0"/>
              <a:t>Regular supervision, training and extra support is recommended.  </a:t>
            </a:r>
          </a:p>
          <a:p>
            <a:pPr algn="just"/>
            <a:r>
              <a:rPr lang="en-GB" sz="8000" dirty="0"/>
              <a:t>Supervision ratios should also be reassessed, as a young volunteer may not be as capable of overseeing a group of children and young people as an adult in the same position.</a:t>
            </a:r>
          </a:p>
          <a:p>
            <a:pPr marL="0" indent="0">
              <a:buNone/>
            </a:pPr>
            <a:endParaRPr lang="en-GB" dirty="0"/>
          </a:p>
        </p:txBody>
      </p:sp>
      <p:sp>
        <p:nvSpPr>
          <p:cNvPr id="3" name="Title 2">
            <a:extLst>
              <a:ext uri="{FF2B5EF4-FFF2-40B4-BE49-F238E27FC236}">
                <a16:creationId xmlns:a16="http://schemas.microsoft.com/office/drawing/2014/main" id="{37340E25-C7DA-44F0-96DB-12CA127D020C}"/>
              </a:ext>
            </a:extLst>
          </p:cNvPr>
          <p:cNvSpPr>
            <a:spLocks noGrp="1"/>
          </p:cNvSpPr>
          <p:nvPr>
            <p:ph type="title"/>
          </p:nvPr>
        </p:nvSpPr>
        <p:spPr>
          <a:xfrm>
            <a:off x="0" y="260648"/>
            <a:ext cx="8380134" cy="584775"/>
          </a:xfrm>
        </p:spPr>
        <p:txBody>
          <a:bodyPr/>
          <a:lstStyle/>
          <a:p>
            <a:r>
              <a:rPr lang="en-GB" dirty="0"/>
              <a:t>SCENARIO 7: U18 Volunteers - General</a:t>
            </a:r>
          </a:p>
        </p:txBody>
      </p:sp>
    </p:spTree>
    <p:extLst>
      <p:ext uri="{BB962C8B-B14F-4D97-AF65-F5344CB8AC3E}">
        <p14:creationId xmlns:p14="http://schemas.microsoft.com/office/powerpoint/2010/main" val="13784992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and drawn disabled athlete collection Free Vector"/>
          <p:cNvPicPr>
            <a:picLocks noChangeAspect="1" noChangeArrowheads="1"/>
          </p:cNvPicPr>
          <p:nvPr/>
        </p:nvPicPr>
        <p:blipFill rotWithShape="1">
          <a:blip r:embed="rId3">
            <a:extLst>
              <a:ext uri="{28A0092B-C50C-407E-A947-70E740481C1C}">
                <a14:useLocalDpi xmlns:a14="http://schemas.microsoft.com/office/drawing/2010/main" val="0"/>
              </a:ext>
            </a:extLst>
          </a:blip>
          <a:srcRect l="14770" t="3989" r="55038" b="42746"/>
          <a:stretch/>
        </p:blipFill>
        <p:spPr bwMode="auto">
          <a:xfrm>
            <a:off x="6876256" y="1340768"/>
            <a:ext cx="2160240" cy="3811189"/>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0580FDA6-7EBA-4D78-BAF0-3AECFBD7D63E}"/>
              </a:ext>
            </a:extLst>
          </p:cNvPr>
          <p:cNvSpPr>
            <a:spLocks noGrp="1"/>
          </p:cNvSpPr>
          <p:nvPr>
            <p:ph idx="1"/>
          </p:nvPr>
        </p:nvSpPr>
        <p:spPr>
          <a:xfrm>
            <a:off x="323528" y="980728"/>
            <a:ext cx="6624736" cy="5112568"/>
          </a:xfrm>
        </p:spPr>
        <p:txBody>
          <a:bodyPr>
            <a:normAutofit fontScale="92500" lnSpcReduction="10000"/>
          </a:bodyPr>
          <a:lstStyle/>
          <a:p>
            <a:pPr marL="0" indent="0" algn="just">
              <a:buNone/>
            </a:pPr>
            <a:r>
              <a:rPr lang="en-GB" dirty="0"/>
              <a:t>You volunteer to help with the one of the squads at your club. As part of your introduction the lead coach updates you about the training programme and squad members. One of the members is Archie (14), an athlete with a disability. The lead coach says:</a:t>
            </a:r>
          </a:p>
          <a:p>
            <a:pPr marL="0" indent="0" algn="just">
              <a:buNone/>
            </a:pPr>
            <a:r>
              <a:rPr lang="en-GB" i="1" dirty="0"/>
              <a:t>“Archie is a good kid, really keen, its nice to have him here. But he can’t do what the others can, you know how it is. So when the session gets going and he can’t keep up, you tell him to sit out, or give him a wee job like stacking the cones or filling the water bottles. He gets a bit quite but wont complain, what else can we do? </a:t>
            </a:r>
            <a:r>
              <a:rPr lang="en-GB" i="1" dirty="0" err="1"/>
              <a:t>Gotta</a:t>
            </a:r>
            <a:r>
              <a:rPr lang="en-GB" i="1" dirty="0"/>
              <a:t> keep him involved but can’t disrupt training for the rest of them they have the end of season champs to prepare for”</a:t>
            </a:r>
          </a:p>
        </p:txBody>
      </p:sp>
      <p:sp>
        <p:nvSpPr>
          <p:cNvPr id="3" name="Title 2">
            <a:extLst>
              <a:ext uri="{FF2B5EF4-FFF2-40B4-BE49-F238E27FC236}">
                <a16:creationId xmlns:a16="http://schemas.microsoft.com/office/drawing/2014/main" id="{37340E25-C7DA-44F0-96DB-12CA127D020C}"/>
              </a:ext>
            </a:extLst>
          </p:cNvPr>
          <p:cNvSpPr>
            <a:spLocks noGrp="1"/>
          </p:cNvSpPr>
          <p:nvPr>
            <p:ph type="title"/>
          </p:nvPr>
        </p:nvSpPr>
        <p:spPr>
          <a:xfrm>
            <a:off x="0" y="260648"/>
            <a:ext cx="2974808" cy="584775"/>
          </a:xfrm>
        </p:spPr>
        <p:txBody>
          <a:bodyPr/>
          <a:lstStyle/>
          <a:p>
            <a:r>
              <a:rPr lang="en-GB" dirty="0"/>
              <a:t>SCENARIO 8</a:t>
            </a:r>
          </a:p>
        </p:txBody>
      </p:sp>
    </p:spTree>
    <p:extLst>
      <p:ext uri="{BB962C8B-B14F-4D97-AF65-F5344CB8AC3E}">
        <p14:creationId xmlns:p14="http://schemas.microsoft.com/office/powerpoint/2010/main" val="23098464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340E25-C7DA-44F0-96DB-12CA127D020C}"/>
              </a:ext>
            </a:extLst>
          </p:cNvPr>
          <p:cNvSpPr>
            <a:spLocks noGrp="1"/>
          </p:cNvSpPr>
          <p:nvPr>
            <p:ph type="title"/>
          </p:nvPr>
        </p:nvSpPr>
        <p:spPr>
          <a:xfrm>
            <a:off x="0" y="260648"/>
            <a:ext cx="7083304" cy="584775"/>
          </a:xfrm>
        </p:spPr>
        <p:txBody>
          <a:bodyPr/>
          <a:lstStyle/>
          <a:p>
            <a:r>
              <a:rPr lang="en-GB" dirty="0"/>
              <a:t>SCENARIO 8: Inclusive coaching</a:t>
            </a:r>
          </a:p>
        </p:txBody>
      </p:sp>
      <p:sp>
        <p:nvSpPr>
          <p:cNvPr id="5" name="Content Placeholder 1">
            <a:extLst>
              <a:ext uri="{FF2B5EF4-FFF2-40B4-BE49-F238E27FC236}">
                <a16:creationId xmlns:a16="http://schemas.microsoft.com/office/drawing/2014/main" id="{B9EFFF6B-7537-4A18-B9BE-B3B75D5CF640}"/>
              </a:ext>
            </a:extLst>
          </p:cNvPr>
          <p:cNvSpPr txBox="1">
            <a:spLocks/>
          </p:cNvSpPr>
          <p:nvPr/>
        </p:nvSpPr>
        <p:spPr bwMode="auto">
          <a:xfrm>
            <a:off x="251520" y="845423"/>
            <a:ext cx="8579296" cy="49685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40000"/>
              </a:spcBef>
              <a:spcAft>
                <a:spcPct val="10000"/>
              </a:spcAft>
              <a:buChar char="•"/>
              <a:defRPr sz="2400">
                <a:solidFill>
                  <a:srgbClr val="0A0478"/>
                </a:solidFill>
                <a:latin typeface="+mn-lt"/>
                <a:ea typeface="+mn-ea"/>
                <a:cs typeface="+mn-cs"/>
              </a:defRPr>
            </a:lvl1pPr>
            <a:lvl2pPr marL="742950" indent="-285750" algn="l" rtl="0" eaLnBrk="1" fontAlgn="base" hangingPunct="1">
              <a:lnSpc>
                <a:spcPct val="85000"/>
              </a:lnSpc>
              <a:spcBef>
                <a:spcPct val="25000"/>
              </a:spcBef>
              <a:spcAft>
                <a:spcPct val="10000"/>
              </a:spcAft>
              <a:buChar char="–"/>
              <a:defRPr sz="2000">
                <a:solidFill>
                  <a:srgbClr val="0A0478"/>
                </a:solidFill>
                <a:latin typeface="+mn-lt"/>
                <a:cs typeface="+mn-cs"/>
              </a:defRPr>
            </a:lvl2pPr>
            <a:lvl3pPr marL="1143000" indent="-228600" algn="l" rtl="0" eaLnBrk="1" fontAlgn="base" hangingPunct="1">
              <a:spcBef>
                <a:spcPct val="15000"/>
              </a:spcBef>
              <a:spcAft>
                <a:spcPct val="10000"/>
              </a:spcAft>
              <a:buChar char="•"/>
              <a:defRPr>
                <a:solidFill>
                  <a:srgbClr val="0A0478"/>
                </a:solidFill>
                <a:latin typeface="+mn-lt"/>
                <a:cs typeface="+mn-cs"/>
              </a:defRPr>
            </a:lvl3pPr>
            <a:lvl4pPr marL="1600200" indent="-228600" algn="l" rtl="0" eaLnBrk="1" fontAlgn="base" hangingPunct="1">
              <a:spcBef>
                <a:spcPct val="0"/>
              </a:spcBef>
              <a:spcAft>
                <a:spcPct val="10000"/>
              </a:spcAft>
              <a:buChar char="–"/>
              <a:defRPr sz="1600">
                <a:solidFill>
                  <a:srgbClr val="0A0478"/>
                </a:solidFill>
                <a:latin typeface="+mn-lt"/>
                <a:cs typeface="+mn-cs"/>
              </a:defRPr>
            </a:lvl4pPr>
            <a:lvl5pPr marL="2057400" indent="-228600" algn="l" rtl="0" eaLnBrk="1" fontAlgn="base" hangingPunct="1">
              <a:spcBef>
                <a:spcPct val="0"/>
              </a:spcBef>
              <a:spcAft>
                <a:spcPct val="10000"/>
              </a:spcAft>
              <a:buChar char="»"/>
              <a:defRPr sz="1400">
                <a:solidFill>
                  <a:srgbClr val="0A0478"/>
                </a:solidFill>
                <a:latin typeface="+mn-lt"/>
                <a:cs typeface="+mn-cs"/>
              </a:defRPr>
            </a:lvl5pPr>
            <a:lvl6pPr marL="2514600" indent="-228600" algn="l" rtl="0" eaLnBrk="1" fontAlgn="base" hangingPunct="1">
              <a:spcBef>
                <a:spcPct val="0"/>
              </a:spcBef>
              <a:spcAft>
                <a:spcPct val="10000"/>
              </a:spcAft>
              <a:buChar char="»"/>
              <a:defRPr sz="1400">
                <a:solidFill>
                  <a:schemeClr val="accent2"/>
                </a:solidFill>
                <a:latin typeface="+mn-lt"/>
                <a:cs typeface="+mn-cs"/>
              </a:defRPr>
            </a:lvl6pPr>
            <a:lvl7pPr marL="2971800" indent="-228600" algn="l" rtl="0" eaLnBrk="1" fontAlgn="base" hangingPunct="1">
              <a:spcBef>
                <a:spcPct val="0"/>
              </a:spcBef>
              <a:spcAft>
                <a:spcPct val="10000"/>
              </a:spcAft>
              <a:buChar char="»"/>
              <a:defRPr sz="1400">
                <a:solidFill>
                  <a:schemeClr val="accent2"/>
                </a:solidFill>
                <a:latin typeface="+mn-lt"/>
                <a:cs typeface="+mn-cs"/>
              </a:defRPr>
            </a:lvl7pPr>
            <a:lvl8pPr marL="3429000" indent="-228600" algn="l" rtl="0" eaLnBrk="1" fontAlgn="base" hangingPunct="1">
              <a:spcBef>
                <a:spcPct val="0"/>
              </a:spcBef>
              <a:spcAft>
                <a:spcPct val="10000"/>
              </a:spcAft>
              <a:buChar char="»"/>
              <a:defRPr sz="1400">
                <a:solidFill>
                  <a:schemeClr val="accent2"/>
                </a:solidFill>
                <a:latin typeface="+mn-lt"/>
                <a:cs typeface="+mn-cs"/>
              </a:defRPr>
            </a:lvl8pPr>
            <a:lvl9pPr marL="3886200" indent="-228600" algn="l" rtl="0" eaLnBrk="1" fontAlgn="base" hangingPunct="1">
              <a:spcBef>
                <a:spcPct val="0"/>
              </a:spcBef>
              <a:spcAft>
                <a:spcPct val="10000"/>
              </a:spcAft>
              <a:buChar char="»"/>
              <a:defRPr sz="1400">
                <a:solidFill>
                  <a:schemeClr val="accent2"/>
                </a:solidFill>
                <a:latin typeface="+mn-lt"/>
                <a:cs typeface="+mn-cs"/>
              </a:defRPr>
            </a:lvl9pPr>
          </a:lstStyle>
          <a:p>
            <a:pPr algn="just"/>
            <a:r>
              <a:rPr lang="en-GB" sz="1850" kern="0" dirty="0"/>
              <a:t>This is poor coaching practice</a:t>
            </a:r>
          </a:p>
          <a:p>
            <a:pPr algn="just"/>
            <a:r>
              <a:rPr lang="en-GB" sz="1850" kern="0" dirty="0"/>
              <a:t>Start by speaking to Archie – How does he feel about sitting out so much? What is he comfortable doing? How would he like his sessions to go? </a:t>
            </a:r>
          </a:p>
          <a:p>
            <a:pPr algn="just"/>
            <a:r>
              <a:rPr lang="en-GB" sz="1850" kern="0" dirty="0"/>
              <a:t>Providing choice, options and direct input from the athlete is key to supporting athletes with a disability. The approach should focus on what he can do, rather than what he can’t</a:t>
            </a:r>
          </a:p>
          <a:p>
            <a:pPr algn="just"/>
            <a:r>
              <a:rPr lang="en-GB" sz="1850" kern="0" dirty="0"/>
              <a:t>Speak to the coach about how to make the sessions more inclusive and if the coaching team might find further training on inclusive coaching practice helpful</a:t>
            </a:r>
          </a:p>
          <a:p>
            <a:pPr algn="just"/>
            <a:r>
              <a:rPr lang="en-GB" sz="1850" kern="0" dirty="0"/>
              <a:t>Explore the following methods to adapt the session to be more inclusive:</a:t>
            </a:r>
          </a:p>
          <a:p>
            <a:pPr lvl="1" algn="just"/>
            <a:r>
              <a:rPr lang="en-GB" sz="1850" b="1" i="1" kern="0" dirty="0"/>
              <a:t>The Activity Inclusion Model (AIM) </a:t>
            </a:r>
            <a:r>
              <a:rPr lang="en-GB" sz="1850" i="1" kern="0" dirty="0"/>
              <a:t>– </a:t>
            </a:r>
            <a:r>
              <a:rPr lang="en-GB" sz="1850" kern="0" dirty="0"/>
              <a:t>recommended by Scottish Disability Sport</a:t>
            </a:r>
          </a:p>
          <a:p>
            <a:pPr lvl="1" algn="just"/>
            <a:r>
              <a:rPr lang="en-GB" sz="1850" b="1" i="1" kern="0" dirty="0"/>
              <a:t>STEPS</a:t>
            </a:r>
          </a:p>
          <a:p>
            <a:pPr lvl="0" algn="just"/>
            <a:r>
              <a:rPr lang="en-GB" sz="1850" dirty="0"/>
              <a:t>Continue to monitor the situation and check in with Archie as needed. If there is no improvement, escalate to a more senior person eg Club Head Coach or CWPO</a:t>
            </a:r>
          </a:p>
          <a:p>
            <a:pPr marL="457200" lvl="1" indent="0" algn="just">
              <a:buNone/>
            </a:pPr>
            <a:endParaRPr lang="en-GB" sz="1900" i="1" kern="0" dirty="0"/>
          </a:p>
        </p:txBody>
      </p:sp>
    </p:spTree>
    <p:extLst>
      <p:ext uri="{BB962C8B-B14F-4D97-AF65-F5344CB8AC3E}">
        <p14:creationId xmlns:p14="http://schemas.microsoft.com/office/powerpoint/2010/main" val="20395847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Shape 835"/>
          <p:cNvGrpSpPr/>
          <p:nvPr/>
        </p:nvGrpSpPr>
        <p:grpSpPr>
          <a:xfrm>
            <a:off x="135998" y="1196752"/>
            <a:ext cx="5300098" cy="4893543"/>
            <a:chOff x="618462" y="-301483"/>
            <a:chExt cx="5378617" cy="5392226"/>
          </a:xfrm>
          <a:solidFill>
            <a:schemeClr val="bg1"/>
          </a:solidFill>
        </p:grpSpPr>
        <p:sp>
          <p:nvSpPr>
            <p:cNvPr id="6" name="Shape 836"/>
            <p:cNvSpPr/>
            <p:nvPr/>
          </p:nvSpPr>
          <p:spPr>
            <a:xfrm>
              <a:off x="2785409" y="1875117"/>
              <a:ext cx="1044722" cy="1039025"/>
            </a:xfrm>
            <a:prstGeom prst="ellipse">
              <a:avLst/>
            </a:prstGeom>
            <a:grpFill/>
            <a:ln w="25400" cap="flat" cmpd="sng">
              <a:solidFill>
                <a:srgbClr val="CD1719"/>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 name="Shape 837"/>
            <p:cNvSpPr txBox="1"/>
            <p:nvPr/>
          </p:nvSpPr>
          <p:spPr>
            <a:xfrm>
              <a:off x="2891250" y="2027280"/>
              <a:ext cx="877000" cy="734700"/>
            </a:xfrm>
            <a:prstGeom prst="rect">
              <a:avLst/>
            </a:prstGeom>
            <a:noFill/>
            <a:ln>
              <a:noFill/>
            </a:ln>
          </p:spPr>
          <p:txBody>
            <a:bodyPr lIns="8875" tIns="8875" rIns="8875" bIns="8875" anchor="ctr" anchorCtr="0">
              <a:noAutofit/>
            </a:bodyPr>
            <a:lstStyle/>
            <a:p>
              <a:pPr marL="0" marR="0" lvl="0" indent="0" algn="ctr" rtl="0">
                <a:lnSpc>
                  <a:spcPct val="90000"/>
                </a:lnSpc>
                <a:spcBef>
                  <a:spcPts val="0"/>
                </a:spcBef>
                <a:spcAft>
                  <a:spcPts val="0"/>
                </a:spcAft>
                <a:buSzPct val="25000"/>
                <a:buNone/>
              </a:pPr>
              <a:r>
                <a:rPr lang="en-US" sz="1400" dirty="0">
                  <a:solidFill>
                    <a:srgbClr val="0A0478"/>
                  </a:solidFill>
                  <a:latin typeface="Arial"/>
                  <a:ea typeface="Arial"/>
                  <a:cs typeface="Arial"/>
                  <a:sym typeface="Arial"/>
                </a:rPr>
                <a:t>The Participant</a:t>
              </a:r>
            </a:p>
          </p:txBody>
        </p:sp>
        <p:sp>
          <p:nvSpPr>
            <p:cNvPr id="8" name="Shape 838"/>
            <p:cNvSpPr/>
            <p:nvPr/>
          </p:nvSpPr>
          <p:spPr>
            <a:xfrm rot="-5400000">
              <a:off x="3198335" y="1747739"/>
              <a:ext cx="218869" cy="35884"/>
            </a:xfrm>
            <a:custGeom>
              <a:avLst/>
              <a:gdLst/>
              <a:ahLst/>
              <a:cxnLst/>
              <a:rect l="0" t="0" r="0" b="0"/>
              <a:pathLst>
                <a:path w="120000" h="120000" extrusionOk="0">
                  <a:moveTo>
                    <a:pt x="0" y="60000"/>
                  </a:moveTo>
                  <a:lnTo>
                    <a:pt x="120000" y="60000"/>
                  </a:lnTo>
                </a:path>
              </a:pathLst>
            </a:custGeom>
            <a:grpFill/>
            <a:ln w="25400" cap="flat" cmpd="sng">
              <a:solidFill>
                <a:srgbClr val="CD1719"/>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 name="Shape 839"/>
            <p:cNvSpPr txBox="1"/>
            <p:nvPr/>
          </p:nvSpPr>
          <p:spPr>
            <a:xfrm rot="-5400000">
              <a:off x="3302300" y="1760210"/>
              <a:ext cx="10942" cy="10942"/>
            </a:xfrm>
            <a:prstGeom prst="rect">
              <a:avLst/>
            </a:prstGeom>
            <a:grpFill/>
            <a:ln>
              <a:noFill/>
            </a:ln>
          </p:spPr>
          <p:txBody>
            <a:bodyPr lIns="12700" tIns="0" rIns="12700" bIns="0" anchor="ctr" anchorCtr="0">
              <a:noAutofit/>
            </a:bodyPr>
            <a:lstStyle/>
            <a:p>
              <a:pPr marL="0" marR="0" lvl="0" indent="0" algn="ctr" rtl="0">
                <a:lnSpc>
                  <a:spcPct val="90000"/>
                </a:lnSpc>
                <a:spcBef>
                  <a:spcPts val="0"/>
                </a:spcBef>
                <a:spcAft>
                  <a:spcPts val="0"/>
                </a:spcAft>
                <a:buNone/>
              </a:pPr>
              <a:endParaRPr sz="500">
                <a:solidFill>
                  <a:schemeClr val="dk1"/>
                </a:solidFill>
                <a:latin typeface="Arial"/>
                <a:ea typeface="Arial"/>
                <a:cs typeface="Arial"/>
                <a:sym typeface="Arial"/>
              </a:endParaRPr>
            </a:p>
          </p:txBody>
        </p:sp>
        <p:sp>
          <p:nvSpPr>
            <p:cNvPr id="10" name="Shape 840"/>
            <p:cNvSpPr/>
            <p:nvPr/>
          </p:nvSpPr>
          <p:spPr>
            <a:xfrm>
              <a:off x="2335710" y="-301483"/>
              <a:ext cx="1944119" cy="1957730"/>
            </a:xfrm>
            <a:prstGeom prst="ellipse">
              <a:avLst/>
            </a:prstGeom>
            <a:grpFill/>
            <a:ln w="25400" cap="flat" cmpd="sng">
              <a:solidFill>
                <a:srgbClr val="CD1719"/>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 name="Shape 841"/>
            <p:cNvSpPr txBox="1"/>
            <p:nvPr/>
          </p:nvSpPr>
          <p:spPr>
            <a:xfrm>
              <a:off x="2620421" y="-14780"/>
              <a:ext cx="1374699" cy="1384324"/>
            </a:xfrm>
            <a:prstGeom prst="rect">
              <a:avLst/>
            </a:prstGeom>
            <a:grpFill/>
            <a:ln>
              <a:noFill/>
            </a:ln>
          </p:spPr>
          <p:txBody>
            <a:bodyPr lIns="11425" tIns="11425" rIns="11425" bIns="11425" anchor="ctr" anchorCtr="0">
              <a:noAutofit/>
            </a:bodyPr>
            <a:lstStyle/>
            <a:p>
              <a:pPr marL="0" marR="0" lvl="0" indent="0" algn="ctr" rtl="0">
                <a:lnSpc>
                  <a:spcPct val="90000"/>
                </a:lnSpc>
                <a:spcBef>
                  <a:spcPts val="0"/>
                </a:spcBef>
                <a:spcAft>
                  <a:spcPts val="0"/>
                </a:spcAft>
                <a:buSzPct val="25000"/>
                <a:buNone/>
              </a:pPr>
              <a:r>
                <a:rPr lang="en-US" sz="1800" b="1">
                  <a:solidFill>
                    <a:schemeClr val="dk1"/>
                  </a:solidFill>
                  <a:latin typeface="Arial"/>
                  <a:ea typeface="Arial"/>
                  <a:cs typeface="Arial"/>
                  <a:sym typeface="Arial"/>
                </a:rPr>
                <a:t>Open</a:t>
              </a:r>
            </a:p>
            <a:p>
              <a:pPr marL="0" marR="0" lvl="0" indent="0" algn="ctr" rtl="0">
                <a:lnSpc>
                  <a:spcPct val="90000"/>
                </a:lnSpc>
                <a:spcBef>
                  <a:spcPts val="630"/>
                </a:spcBef>
                <a:spcAft>
                  <a:spcPts val="0"/>
                </a:spcAft>
                <a:buSzPct val="25000"/>
                <a:buNone/>
              </a:pPr>
              <a:r>
                <a:rPr lang="en-US" sz="1200" b="0">
                  <a:solidFill>
                    <a:schemeClr val="dk1"/>
                  </a:solidFill>
                  <a:latin typeface="Arial"/>
                  <a:ea typeface="Arial"/>
                  <a:cs typeface="Arial"/>
                  <a:sym typeface="Arial"/>
                </a:rPr>
                <a:t>(All </a:t>
              </a:r>
              <a:r>
                <a:rPr lang="en-US" sz="1200">
                  <a:solidFill>
                    <a:schemeClr val="dk1"/>
                  </a:solidFill>
                </a:rPr>
                <a:t>p</a:t>
              </a:r>
              <a:r>
                <a:rPr lang="en-US" sz="1200" b="0">
                  <a:solidFill>
                    <a:schemeClr val="dk1"/>
                  </a:solidFill>
                  <a:latin typeface="Arial"/>
                  <a:ea typeface="Arial"/>
                  <a:cs typeface="Arial"/>
                  <a:sym typeface="Arial"/>
                </a:rPr>
                <a:t>lay)</a:t>
              </a:r>
            </a:p>
          </p:txBody>
        </p:sp>
        <p:sp>
          <p:nvSpPr>
            <p:cNvPr id="12" name="Shape 842"/>
            <p:cNvSpPr/>
            <p:nvPr/>
          </p:nvSpPr>
          <p:spPr>
            <a:xfrm>
              <a:off x="3830132" y="2376688"/>
              <a:ext cx="222825" cy="35884"/>
            </a:xfrm>
            <a:custGeom>
              <a:avLst/>
              <a:gdLst/>
              <a:ahLst/>
              <a:cxnLst/>
              <a:rect l="0" t="0" r="0" b="0"/>
              <a:pathLst>
                <a:path w="120000" h="120000" extrusionOk="0">
                  <a:moveTo>
                    <a:pt x="0" y="60000"/>
                  </a:moveTo>
                  <a:lnTo>
                    <a:pt x="119999" y="60000"/>
                  </a:lnTo>
                </a:path>
              </a:pathLst>
            </a:custGeom>
            <a:grpFill/>
            <a:ln w="25400" cap="flat" cmpd="sng">
              <a:solidFill>
                <a:srgbClr val="CD1719"/>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 name="Shape 843"/>
            <p:cNvSpPr txBox="1"/>
            <p:nvPr/>
          </p:nvSpPr>
          <p:spPr>
            <a:xfrm>
              <a:off x="3935976" y="2389059"/>
              <a:ext cx="11141" cy="11141"/>
            </a:xfrm>
            <a:prstGeom prst="rect">
              <a:avLst/>
            </a:prstGeom>
            <a:grpFill/>
            <a:ln>
              <a:noFill/>
            </a:ln>
          </p:spPr>
          <p:txBody>
            <a:bodyPr lIns="12700" tIns="0" rIns="12700" bIns="0" anchor="ctr" anchorCtr="0">
              <a:noAutofit/>
            </a:bodyPr>
            <a:lstStyle/>
            <a:p>
              <a:pPr marL="0" marR="0" lvl="0" indent="0" algn="ctr" rtl="0">
                <a:lnSpc>
                  <a:spcPct val="90000"/>
                </a:lnSpc>
                <a:spcBef>
                  <a:spcPts val="0"/>
                </a:spcBef>
                <a:spcAft>
                  <a:spcPts val="0"/>
                </a:spcAft>
                <a:buNone/>
              </a:pPr>
              <a:endParaRPr sz="500">
                <a:solidFill>
                  <a:schemeClr val="dk1"/>
                </a:solidFill>
                <a:latin typeface="Arial"/>
                <a:ea typeface="Arial"/>
                <a:cs typeface="Arial"/>
                <a:sym typeface="Arial"/>
              </a:endParaRPr>
            </a:p>
          </p:txBody>
        </p:sp>
        <p:sp>
          <p:nvSpPr>
            <p:cNvPr id="14" name="Shape 844"/>
            <p:cNvSpPr/>
            <p:nvPr/>
          </p:nvSpPr>
          <p:spPr>
            <a:xfrm>
              <a:off x="4052960" y="1415765"/>
              <a:ext cx="1944119" cy="1957730"/>
            </a:xfrm>
            <a:prstGeom prst="ellipse">
              <a:avLst/>
            </a:prstGeom>
            <a:grpFill/>
            <a:ln w="25400" cap="flat" cmpd="sng">
              <a:solidFill>
                <a:srgbClr val="CD1719"/>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 name="Shape 845"/>
            <p:cNvSpPr txBox="1"/>
            <p:nvPr/>
          </p:nvSpPr>
          <p:spPr>
            <a:xfrm>
              <a:off x="4337669" y="1702467"/>
              <a:ext cx="1374699" cy="1384324"/>
            </a:xfrm>
            <a:prstGeom prst="rect">
              <a:avLst/>
            </a:prstGeom>
            <a:grpFill/>
            <a:ln>
              <a:noFill/>
            </a:ln>
          </p:spPr>
          <p:txBody>
            <a:bodyPr lIns="11425" tIns="11425" rIns="11425" bIns="11425" anchor="ctr" anchorCtr="0">
              <a:noAutofit/>
            </a:bodyPr>
            <a:lstStyle/>
            <a:p>
              <a:pPr marL="0" marR="0" lvl="0" indent="0" algn="ctr" rtl="0">
                <a:lnSpc>
                  <a:spcPct val="90000"/>
                </a:lnSpc>
                <a:spcBef>
                  <a:spcPts val="0"/>
                </a:spcBef>
                <a:spcAft>
                  <a:spcPts val="0"/>
                </a:spcAft>
                <a:buSzPct val="25000"/>
                <a:buNone/>
              </a:pPr>
              <a:r>
                <a:rPr lang="en-US" sz="1800" b="1" dirty="0">
                  <a:solidFill>
                    <a:srgbClr val="0A0478"/>
                  </a:solidFill>
                  <a:latin typeface="Arial"/>
                  <a:ea typeface="Arial"/>
                  <a:cs typeface="Arial"/>
                  <a:sym typeface="Arial"/>
                </a:rPr>
                <a:t>Modified</a:t>
              </a:r>
            </a:p>
            <a:p>
              <a:pPr marL="0" marR="0" lvl="0" indent="0" algn="ctr" rtl="0">
                <a:lnSpc>
                  <a:spcPct val="90000"/>
                </a:lnSpc>
                <a:spcBef>
                  <a:spcPts val="630"/>
                </a:spcBef>
                <a:spcAft>
                  <a:spcPts val="0"/>
                </a:spcAft>
                <a:buSzPct val="25000"/>
                <a:buNone/>
              </a:pPr>
              <a:r>
                <a:rPr lang="en-US" sz="1200" b="0" dirty="0">
                  <a:solidFill>
                    <a:srgbClr val="0A0478"/>
                  </a:solidFill>
                  <a:latin typeface="Arial"/>
                  <a:ea typeface="Arial"/>
                  <a:cs typeface="Arial"/>
                  <a:sym typeface="Arial"/>
                </a:rPr>
                <a:t>(Change to </a:t>
              </a:r>
              <a:r>
                <a:rPr lang="en-US" sz="1200" dirty="0">
                  <a:solidFill>
                    <a:srgbClr val="0A0478"/>
                  </a:solidFill>
                </a:rPr>
                <a:t>i</a:t>
              </a:r>
              <a:r>
                <a:rPr lang="en-US" sz="1200" b="0" dirty="0">
                  <a:solidFill>
                    <a:srgbClr val="0A0478"/>
                  </a:solidFill>
                  <a:latin typeface="Arial"/>
                  <a:ea typeface="Arial"/>
                  <a:cs typeface="Arial"/>
                  <a:sym typeface="Arial"/>
                </a:rPr>
                <a:t>nclude)</a:t>
              </a:r>
            </a:p>
          </p:txBody>
        </p:sp>
        <p:sp>
          <p:nvSpPr>
            <p:cNvPr id="16" name="Shape 846"/>
            <p:cNvSpPr/>
            <p:nvPr/>
          </p:nvSpPr>
          <p:spPr>
            <a:xfrm rot="5400000">
              <a:off x="3198335" y="3005635"/>
              <a:ext cx="218869" cy="35884"/>
            </a:xfrm>
            <a:custGeom>
              <a:avLst/>
              <a:gdLst/>
              <a:ahLst/>
              <a:cxnLst/>
              <a:rect l="0" t="0" r="0" b="0"/>
              <a:pathLst>
                <a:path w="120000" h="120000" extrusionOk="0">
                  <a:moveTo>
                    <a:pt x="0" y="60000"/>
                  </a:moveTo>
                  <a:lnTo>
                    <a:pt x="120000" y="60000"/>
                  </a:lnTo>
                </a:path>
              </a:pathLst>
            </a:custGeom>
            <a:grpFill/>
            <a:ln w="25400" cap="flat" cmpd="sng">
              <a:solidFill>
                <a:srgbClr val="CD1719"/>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 name="Shape 847"/>
            <p:cNvSpPr txBox="1"/>
            <p:nvPr/>
          </p:nvSpPr>
          <p:spPr>
            <a:xfrm rot="5400000">
              <a:off x="3302299" y="3018107"/>
              <a:ext cx="10942" cy="10942"/>
            </a:xfrm>
            <a:prstGeom prst="rect">
              <a:avLst/>
            </a:prstGeom>
            <a:grpFill/>
            <a:ln>
              <a:noFill/>
            </a:ln>
          </p:spPr>
          <p:txBody>
            <a:bodyPr lIns="12700" tIns="0" rIns="12700" bIns="0" anchor="ctr" anchorCtr="0">
              <a:noAutofit/>
            </a:bodyPr>
            <a:lstStyle/>
            <a:p>
              <a:pPr marL="0" marR="0" lvl="0" indent="0" algn="ctr" rtl="0">
                <a:lnSpc>
                  <a:spcPct val="90000"/>
                </a:lnSpc>
                <a:spcBef>
                  <a:spcPts val="0"/>
                </a:spcBef>
                <a:spcAft>
                  <a:spcPts val="0"/>
                </a:spcAft>
                <a:buNone/>
              </a:pPr>
              <a:endParaRPr sz="500">
                <a:solidFill>
                  <a:schemeClr val="dk1"/>
                </a:solidFill>
                <a:latin typeface="Arial"/>
                <a:ea typeface="Arial"/>
                <a:cs typeface="Arial"/>
                <a:sym typeface="Arial"/>
              </a:endParaRPr>
            </a:p>
          </p:txBody>
        </p:sp>
        <p:sp>
          <p:nvSpPr>
            <p:cNvPr id="18" name="Shape 848"/>
            <p:cNvSpPr/>
            <p:nvPr/>
          </p:nvSpPr>
          <p:spPr>
            <a:xfrm>
              <a:off x="2335710" y="3133013"/>
              <a:ext cx="1944119" cy="1957730"/>
            </a:xfrm>
            <a:prstGeom prst="ellipse">
              <a:avLst/>
            </a:prstGeom>
            <a:grpFill/>
            <a:ln w="25400" cap="flat" cmpd="sng">
              <a:solidFill>
                <a:srgbClr val="CD1719"/>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9" name="Shape 849"/>
            <p:cNvSpPr txBox="1"/>
            <p:nvPr/>
          </p:nvSpPr>
          <p:spPr>
            <a:xfrm>
              <a:off x="2620421" y="3419716"/>
              <a:ext cx="1374699" cy="1384324"/>
            </a:xfrm>
            <a:prstGeom prst="rect">
              <a:avLst/>
            </a:prstGeom>
            <a:grpFill/>
            <a:ln>
              <a:noFill/>
            </a:ln>
          </p:spPr>
          <p:txBody>
            <a:bodyPr lIns="11425" tIns="11425" rIns="11425" bIns="11425" anchor="ctr" anchorCtr="0">
              <a:noAutofit/>
            </a:bodyPr>
            <a:lstStyle/>
            <a:p>
              <a:pPr marL="0" marR="0" lvl="0" indent="0" algn="ctr" rtl="0">
                <a:lnSpc>
                  <a:spcPct val="90000"/>
                </a:lnSpc>
                <a:spcBef>
                  <a:spcPts val="0"/>
                </a:spcBef>
                <a:spcAft>
                  <a:spcPts val="0"/>
                </a:spcAft>
                <a:buSzPct val="25000"/>
                <a:buNone/>
              </a:pPr>
              <a:r>
                <a:rPr lang="en-US" sz="1800" b="1">
                  <a:solidFill>
                    <a:srgbClr val="0A0478"/>
                  </a:solidFill>
                  <a:latin typeface="Arial"/>
                  <a:ea typeface="Arial"/>
                  <a:cs typeface="Arial"/>
                  <a:sym typeface="Arial"/>
                </a:rPr>
                <a:t>Parallel </a:t>
              </a:r>
            </a:p>
            <a:p>
              <a:pPr marL="0" marR="0" lvl="0" indent="0" algn="ctr" rtl="0">
                <a:lnSpc>
                  <a:spcPct val="90000"/>
                </a:lnSpc>
                <a:spcBef>
                  <a:spcPts val="630"/>
                </a:spcBef>
                <a:spcAft>
                  <a:spcPts val="0"/>
                </a:spcAft>
                <a:buSzPct val="25000"/>
                <a:buNone/>
              </a:pPr>
              <a:r>
                <a:rPr lang="en-US" sz="1200" b="0">
                  <a:solidFill>
                    <a:srgbClr val="0A0478"/>
                  </a:solidFill>
                  <a:latin typeface="Arial"/>
                  <a:ea typeface="Arial"/>
                  <a:cs typeface="Arial"/>
                  <a:sym typeface="Arial"/>
                </a:rPr>
                <a:t>(Ability </a:t>
              </a:r>
              <a:r>
                <a:rPr lang="en-US" sz="1200">
                  <a:solidFill>
                    <a:srgbClr val="0A0478"/>
                  </a:solidFill>
                </a:rPr>
                <a:t>g</a:t>
              </a:r>
              <a:r>
                <a:rPr lang="en-US" sz="1200" b="0">
                  <a:solidFill>
                    <a:srgbClr val="0A0478"/>
                  </a:solidFill>
                  <a:latin typeface="Arial"/>
                  <a:ea typeface="Arial"/>
                  <a:cs typeface="Arial"/>
                  <a:sym typeface="Arial"/>
                </a:rPr>
                <a:t>roups)</a:t>
              </a:r>
            </a:p>
          </p:txBody>
        </p:sp>
        <p:sp>
          <p:nvSpPr>
            <p:cNvPr id="20" name="Shape 850"/>
            <p:cNvSpPr/>
            <p:nvPr/>
          </p:nvSpPr>
          <p:spPr>
            <a:xfrm rot="10800000">
              <a:off x="2562582" y="2376688"/>
              <a:ext cx="222825" cy="35884"/>
            </a:xfrm>
            <a:custGeom>
              <a:avLst/>
              <a:gdLst/>
              <a:ahLst/>
              <a:cxnLst/>
              <a:rect l="0" t="0" r="0" b="0"/>
              <a:pathLst>
                <a:path w="120000" h="120000" extrusionOk="0">
                  <a:moveTo>
                    <a:pt x="0" y="60000"/>
                  </a:moveTo>
                  <a:lnTo>
                    <a:pt x="119999" y="60000"/>
                  </a:lnTo>
                </a:path>
              </a:pathLst>
            </a:custGeom>
            <a:grpFill/>
            <a:ln w="25400" cap="flat" cmpd="sng">
              <a:solidFill>
                <a:srgbClr val="CD1719"/>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 name="Shape 851"/>
            <p:cNvSpPr txBox="1"/>
            <p:nvPr/>
          </p:nvSpPr>
          <p:spPr>
            <a:xfrm>
              <a:off x="2668425" y="2389059"/>
              <a:ext cx="11141" cy="11141"/>
            </a:xfrm>
            <a:prstGeom prst="rect">
              <a:avLst/>
            </a:prstGeom>
            <a:grpFill/>
            <a:ln>
              <a:noFill/>
            </a:ln>
          </p:spPr>
          <p:txBody>
            <a:bodyPr lIns="12700" tIns="0" rIns="12700" bIns="0" anchor="ctr" anchorCtr="0">
              <a:noAutofit/>
            </a:bodyPr>
            <a:lstStyle/>
            <a:p>
              <a:pPr marL="0" marR="0" lvl="0" indent="0" algn="ctr" rtl="0">
                <a:lnSpc>
                  <a:spcPct val="90000"/>
                </a:lnSpc>
                <a:spcBef>
                  <a:spcPts val="0"/>
                </a:spcBef>
                <a:spcAft>
                  <a:spcPts val="0"/>
                </a:spcAft>
                <a:buNone/>
              </a:pPr>
              <a:endParaRPr sz="500">
                <a:solidFill>
                  <a:schemeClr val="dk1"/>
                </a:solidFill>
                <a:latin typeface="Arial"/>
                <a:ea typeface="Arial"/>
                <a:cs typeface="Arial"/>
                <a:sym typeface="Arial"/>
              </a:endParaRPr>
            </a:p>
          </p:txBody>
        </p:sp>
        <p:sp>
          <p:nvSpPr>
            <p:cNvPr id="22" name="Shape 852"/>
            <p:cNvSpPr/>
            <p:nvPr/>
          </p:nvSpPr>
          <p:spPr>
            <a:xfrm>
              <a:off x="618462" y="1415765"/>
              <a:ext cx="1944119" cy="1957730"/>
            </a:xfrm>
            <a:prstGeom prst="ellipse">
              <a:avLst/>
            </a:prstGeom>
            <a:grpFill/>
            <a:ln w="25400" cap="flat" cmpd="sng">
              <a:solidFill>
                <a:srgbClr val="CD1719"/>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 name="Shape 853"/>
            <p:cNvSpPr txBox="1"/>
            <p:nvPr/>
          </p:nvSpPr>
          <p:spPr>
            <a:xfrm>
              <a:off x="903173" y="1702467"/>
              <a:ext cx="1374699" cy="1384324"/>
            </a:xfrm>
            <a:prstGeom prst="rect">
              <a:avLst/>
            </a:prstGeom>
            <a:grpFill/>
            <a:ln>
              <a:noFill/>
            </a:ln>
          </p:spPr>
          <p:txBody>
            <a:bodyPr lIns="11425" tIns="11425" rIns="11425" bIns="11425" anchor="ctr" anchorCtr="0">
              <a:noAutofit/>
            </a:bodyPr>
            <a:lstStyle/>
            <a:p>
              <a:pPr marL="0" marR="0" lvl="0" indent="0" algn="ctr" rtl="0">
                <a:lnSpc>
                  <a:spcPct val="90000"/>
                </a:lnSpc>
                <a:spcBef>
                  <a:spcPts val="0"/>
                </a:spcBef>
                <a:spcAft>
                  <a:spcPts val="0"/>
                </a:spcAft>
                <a:buSzPct val="25000"/>
                <a:buNone/>
              </a:pPr>
              <a:r>
                <a:rPr lang="en-US" b="1" dirty="0">
                  <a:solidFill>
                    <a:srgbClr val="0A0478"/>
                  </a:solidFill>
                  <a:latin typeface="Arial"/>
                  <a:ea typeface="Arial"/>
                  <a:cs typeface="Arial"/>
                  <a:sym typeface="Arial"/>
                </a:rPr>
                <a:t>Specific</a:t>
              </a:r>
              <a:endParaRPr lang="en-US" sz="1800" b="1" dirty="0">
                <a:solidFill>
                  <a:srgbClr val="0A0478"/>
                </a:solidFill>
                <a:latin typeface="Arial"/>
                <a:ea typeface="Arial"/>
                <a:cs typeface="Arial"/>
                <a:sym typeface="Arial"/>
              </a:endParaRPr>
            </a:p>
            <a:p>
              <a:pPr marL="0" marR="0" lvl="0" indent="0" algn="ctr" rtl="0">
                <a:lnSpc>
                  <a:spcPct val="90000"/>
                </a:lnSpc>
                <a:spcBef>
                  <a:spcPts val="630"/>
                </a:spcBef>
                <a:spcAft>
                  <a:spcPts val="0"/>
                </a:spcAft>
                <a:buSzPct val="25000"/>
                <a:buNone/>
              </a:pPr>
              <a:r>
                <a:rPr lang="en-US" sz="1200" b="0" dirty="0">
                  <a:solidFill>
                    <a:srgbClr val="0A0478"/>
                  </a:solidFill>
                  <a:latin typeface="Arial"/>
                  <a:ea typeface="Arial"/>
                  <a:cs typeface="Arial"/>
                  <a:sym typeface="Arial"/>
                </a:rPr>
                <a:t>(</a:t>
              </a:r>
              <a:r>
                <a:rPr lang="en-US" sz="1200" dirty="0">
                  <a:solidFill>
                    <a:srgbClr val="0A0478"/>
                  </a:solidFill>
                  <a:latin typeface="Arial"/>
                  <a:ea typeface="Arial"/>
                  <a:cs typeface="Arial"/>
                  <a:sym typeface="Arial"/>
                </a:rPr>
                <a:t>disability specific </a:t>
              </a:r>
              <a:r>
                <a:rPr lang="en-US" sz="1200" b="0" dirty="0">
                  <a:solidFill>
                    <a:srgbClr val="0A0478"/>
                  </a:solidFill>
                  <a:latin typeface="Arial"/>
                  <a:ea typeface="Arial"/>
                  <a:cs typeface="Arial"/>
                  <a:sym typeface="Arial"/>
                </a:rPr>
                <a:t> </a:t>
              </a:r>
              <a:r>
                <a:rPr lang="en-US" sz="1200" dirty="0">
                  <a:solidFill>
                    <a:srgbClr val="0A0478"/>
                  </a:solidFill>
                </a:rPr>
                <a:t>a</a:t>
              </a:r>
              <a:r>
                <a:rPr lang="en-US" sz="1200" b="0" dirty="0">
                  <a:solidFill>
                    <a:srgbClr val="0A0478"/>
                  </a:solidFill>
                  <a:latin typeface="Arial"/>
                  <a:ea typeface="Arial"/>
                  <a:cs typeface="Arial"/>
                  <a:sym typeface="Arial"/>
                </a:rPr>
                <a:t>ctivity)</a:t>
              </a:r>
            </a:p>
          </p:txBody>
        </p:sp>
      </p:grpSp>
      <p:sp>
        <p:nvSpPr>
          <p:cNvPr id="25" name="Shape 880"/>
          <p:cNvSpPr txBox="1"/>
          <p:nvPr/>
        </p:nvSpPr>
        <p:spPr>
          <a:xfrm>
            <a:off x="5722412" y="1034444"/>
            <a:ext cx="3314084" cy="4544527"/>
          </a:xfrm>
          <a:prstGeom prst="rect">
            <a:avLst/>
          </a:prstGeom>
          <a:noFill/>
          <a:ln>
            <a:noFill/>
          </a:ln>
        </p:spPr>
        <p:txBody>
          <a:bodyPr lIns="91425" tIns="45700" rIns="91425" bIns="45700" anchor="t" anchorCtr="0">
            <a:noAutofit/>
          </a:bodyPr>
          <a:lstStyle/>
          <a:p>
            <a:pPr marR="0" lvl="0" algn="l" rtl="0">
              <a:spcBef>
                <a:spcPts val="0"/>
              </a:spcBef>
              <a:spcAft>
                <a:spcPts val="0"/>
              </a:spcAft>
              <a:buClr>
                <a:srgbClr val="CD1719"/>
              </a:buClr>
              <a:buSzPct val="100000"/>
            </a:pPr>
            <a:r>
              <a:rPr lang="en-US" sz="2200" b="1" u="sng" dirty="0">
                <a:solidFill>
                  <a:srgbClr val="0A0478"/>
                </a:solidFill>
                <a:latin typeface="Arial"/>
                <a:ea typeface="Arial"/>
                <a:cs typeface="Arial"/>
                <a:sym typeface="Arial"/>
              </a:rPr>
              <a:t>STEPS</a:t>
            </a:r>
          </a:p>
          <a:p>
            <a:pPr marR="0" lvl="0" algn="l" rtl="0">
              <a:spcBef>
                <a:spcPts val="0"/>
              </a:spcBef>
              <a:spcAft>
                <a:spcPts val="0"/>
              </a:spcAft>
              <a:buClr>
                <a:srgbClr val="CD1719"/>
              </a:buClr>
              <a:buSzPct val="100000"/>
            </a:pPr>
            <a:r>
              <a:rPr lang="en-US" dirty="0">
                <a:solidFill>
                  <a:srgbClr val="0A0478"/>
                </a:solidFill>
                <a:latin typeface="Arial"/>
                <a:ea typeface="Arial"/>
                <a:cs typeface="Arial"/>
                <a:sym typeface="Arial"/>
              </a:rPr>
              <a:t>Make adjustment to one of the following to support inclusion within coaching sessions:</a:t>
            </a:r>
            <a:endParaRPr lang="en-US" sz="1800" dirty="0">
              <a:solidFill>
                <a:srgbClr val="0A0478"/>
              </a:solidFill>
              <a:latin typeface="Arial"/>
              <a:ea typeface="Arial"/>
              <a:cs typeface="Arial"/>
              <a:sym typeface="Arial"/>
            </a:endParaRPr>
          </a:p>
          <a:p>
            <a:pPr marL="342900" marR="0" lvl="0" indent="-342900" algn="l" rtl="0">
              <a:spcBef>
                <a:spcPts val="0"/>
              </a:spcBef>
              <a:spcAft>
                <a:spcPts val="0"/>
              </a:spcAft>
              <a:buClr>
                <a:srgbClr val="CD1719"/>
              </a:buClr>
              <a:buSzPct val="100000"/>
              <a:buFont typeface="Arial"/>
              <a:buChar char="•"/>
            </a:pPr>
            <a:r>
              <a:rPr lang="en-US" sz="1800" b="1" u="sng" dirty="0">
                <a:solidFill>
                  <a:srgbClr val="0A0478"/>
                </a:solidFill>
                <a:latin typeface="Arial"/>
                <a:ea typeface="Arial"/>
                <a:cs typeface="Arial"/>
                <a:sym typeface="Arial"/>
              </a:rPr>
              <a:t>S</a:t>
            </a:r>
            <a:r>
              <a:rPr lang="en-US" sz="1800" u="sng" dirty="0">
                <a:solidFill>
                  <a:srgbClr val="0A0478"/>
                </a:solidFill>
                <a:latin typeface="Arial"/>
                <a:ea typeface="Arial"/>
                <a:cs typeface="Arial"/>
                <a:sym typeface="Arial"/>
              </a:rPr>
              <a:t>pace</a:t>
            </a:r>
            <a:r>
              <a:rPr lang="en-US" sz="1800" dirty="0">
                <a:solidFill>
                  <a:srgbClr val="0A0478"/>
                </a:solidFill>
                <a:latin typeface="Arial"/>
                <a:ea typeface="Arial"/>
                <a:cs typeface="Arial"/>
                <a:sym typeface="Arial"/>
              </a:rPr>
              <a:t>: playing surface, distance between players/obstacles, use zones</a:t>
            </a:r>
          </a:p>
          <a:p>
            <a:pPr marL="342900" marR="0" lvl="0" indent="-342900" algn="l" rtl="0">
              <a:spcBef>
                <a:spcPts val="900"/>
              </a:spcBef>
              <a:spcAft>
                <a:spcPts val="0"/>
              </a:spcAft>
              <a:buClr>
                <a:srgbClr val="CD1719"/>
              </a:buClr>
              <a:buSzPct val="100000"/>
              <a:buFont typeface="Arial"/>
              <a:buChar char="•"/>
            </a:pPr>
            <a:r>
              <a:rPr lang="en-US" sz="1800" b="1" u="sng" dirty="0">
                <a:solidFill>
                  <a:srgbClr val="0A0478"/>
                </a:solidFill>
                <a:latin typeface="Arial"/>
                <a:ea typeface="Arial"/>
                <a:cs typeface="Arial"/>
                <a:sym typeface="Arial"/>
              </a:rPr>
              <a:t>T</a:t>
            </a:r>
            <a:r>
              <a:rPr lang="en-US" sz="1800" u="sng" dirty="0">
                <a:solidFill>
                  <a:srgbClr val="0A0478"/>
                </a:solidFill>
                <a:latin typeface="Arial"/>
                <a:ea typeface="Arial"/>
                <a:cs typeface="Arial"/>
                <a:sym typeface="Arial"/>
              </a:rPr>
              <a:t>ask:</a:t>
            </a:r>
            <a:r>
              <a:rPr lang="en-US" sz="1800" dirty="0">
                <a:solidFill>
                  <a:srgbClr val="0A0478"/>
                </a:solidFill>
                <a:latin typeface="Arial"/>
                <a:ea typeface="Arial"/>
                <a:cs typeface="Arial"/>
                <a:sym typeface="Arial"/>
              </a:rPr>
              <a:t> change action/objective/scoring system/speed</a:t>
            </a:r>
          </a:p>
          <a:p>
            <a:pPr marL="342900" marR="0" lvl="0" indent="-342900" algn="l" rtl="0">
              <a:spcBef>
                <a:spcPts val="900"/>
              </a:spcBef>
              <a:spcAft>
                <a:spcPts val="0"/>
              </a:spcAft>
              <a:buClr>
                <a:srgbClr val="CD1719"/>
              </a:buClr>
              <a:buSzPct val="100000"/>
              <a:buFont typeface="Arial"/>
              <a:buChar char="•"/>
            </a:pPr>
            <a:r>
              <a:rPr lang="en-US" sz="1800" b="1" u="sng" dirty="0">
                <a:solidFill>
                  <a:srgbClr val="0A0478"/>
                </a:solidFill>
                <a:latin typeface="Arial"/>
                <a:ea typeface="Arial"/>
                <a:cs typeface="Arial"/>
                <a:sym typeface="Arial"/>
              </a:rPr>
              <a:t>E</a:t>
            </a:r>
            <a:r>
              <a:rPr lang="en-US" sz="1800" u="sng" dirty="0">
                <a:solidFill>
                  <a:srgbClr val="0A0478"/>
                </a:solidFill>
                <a:latin typeface="Arial"/>
                <a:ea typeface="Arial"/>
                <a:cs typeface="Arial"/>
                <a:sym typeface="Arial"/>
              </a:rPr>
              <a:t>quipmen</a:t>
            </a:r>
            <a:r>
              <a:rPr lang="en-US" sz="1800" dirty="0">
                <a:solidFill>
                  <a:srgbClr val="0A0478"/>
                </a:solidFill>
                <a:latin typeface="Arial"/>
                <a:ea typeface="Arial"/>
                <a:cs typeface="Arial"/>
                <a:sym typeface="Arial"/>
              </a:rPr>
              <a:t>t: ball type/size, player aids</a:t>
            </a:r>
          </a:p>
          <a:p>
            <a:pPr marL="342900" marR="0" lvl="0" indent="-342900" algn="l" rtl="0">
              <a:spcBef>
                <a:spcPts val="900"/>
              </a:spcBef>
              <a:spcAft>
                <a:spcPts val="0"/>
              </a:spcAft>
              <a:buClr>
                <a:srgbClr val="CD1719"/>
              </a:buClr>
              <a:buSzPct val="100000"/>
              <a:buFont typeface="Arial"/>
              <a:buChar char="•"/>
            </a:pPr>
            <a:r>
              <a:rPr lang="en-US" sz="1800" b="1" u="sng" dirty="0">
                <a:solidFill>
                  <a:srgbClr val="0A0478"/>
                </a:solidFill>
                <a:latin typeface="Arial"/>
                <a:ea typeface="Arial"/>
                <a:cs typeface="Arial"/>
                <a:sym typeface="Arial"/>
              </a:rPr>
              <a:t>P</a:t>
            </a:r>
            <a:r>
              <a:rPr lang="en-US" sz="1800" u="sng" dirty="0">
                <a:solidFill>
                  <a:srgbClr val="0A0478"/>
                </a:solidFill>
                <a:latin typeface="Arial"/>
                <a:ea typeface="Arial"/>
                <a:cs typeface="Arial"/>
                <a:sym typeface="Arial"/>
              </a:rPr>
              <a:t>eople</a:t>
            </a:r>
            <a:r>
              <a:rPr lang="en-US" sz="1800" dirty="0">
                <a:solidFill>
                  <a:srgbClr val="0A0478"/>
                </a:solidFill>
                <a:latin typeface="Arial"/>
                <a:ea typeface="Arial"/>
                <a:cs typeface="Arial"/>
                <a:sym typeface="Arial"/>
              </a:rPr>
              <a:t>: change numbers, player role</a:t>
            </a:r>
          </a:p>
          <a:p>
            <a:pPr marL="342900" marR="0" lvl="0" indent="-342900" algn="l" rtl="0">
              <a:spcBef>
                <a:spcPts val="900"/>
              </a:spcBef>
              <a:spcAft>
                <a:spcPts val="0"/>
              </a:spcAft>
              <a:buClr>
                <a:srgbClr val="CD1719"/>
              </a:buClr>
              <a:buFont typeface="Arial"/>
              <a:buNone/>
            </a:pPr>
            <a:endParaRPr sz="1800" dirty="0">
              <a:solidFill>
                <a:srgbClr val="0A0478"/>
              </a:solidFill>
              <a:latin typeface="Arial"/>
              <a:ea typeface="Arial"/>
              <a:cs typeface="Arial"/>
              <a:sym typeface="Arial"/>
            </a:endParaRPr>
          </a:p>
        </p:txBody>
      </p:sp>
      <p:sp>
        <p:nvSpPr>
          <p:cNvPr id="26" name="Title 2">
            <a:extLst>
              <a:ext uri="{FF2B5EF4-FFF2-40B4-BE49-F238E27FC236}">
                <a16:creationId xmlns:a16="http://schemas.microsoft.com/office/drawing/2014/main" id="{37340E25-C7DA-44F0-96DB-12CA127D020C}"/>
              </a:ext>
            </a:extLst>
          </p:cNvPr>
          <p:cNvSpPr>
            <a:spLocks noGrp="1"/>
          </p:cNvSpPr>
          <p:nvPr>
            <p:ph type="title"/>
          </p:nvPr>
        </p:nvSpPr>
        <p:spPr>
          <a:xfrm>
            <a:off x="9509" y="201843"/>
            <a:ext cx="8221436" cy="584775"/>
          </a:xfrm>
        </p:spPr>
        <p:txBody>
          <a:bodyPr/>
          <a:lstStyle/>
          <a:p>
            <a:r>
              <a:rPr lang="en-GB" dirty="0"/>
              <a:t>SCENARIO 8: Inclusive coaching tools</a:t>
            </a:r>
          </a:p>
        </p:txBody>
      </p:sp>
      <p:pic>
        <p:nvPicPr>
          <p:cNvPr id="2" name="Picture 1"/>
          <p:cNvPicPr>
            <a:picLocks noChangeAspect="1"/>
          </p:cNvPicPr>
          <p:nvPr/>
        </p:nvPicPr>
        <p:blipFill rotWithShape="1">
          <a:blip r:embed="rId3"/>
          <a:srcRect l="28702" t="26189" r="28267" b="14983"/>
          <a:stretch/>
        </p:blipFill>
        <p:spPr>
          <a:xfrm>
            <a:off x="107504" y="1002396"/>
            <a:ext cx="5616624" cy="5181574"/>
          </a:xfrm>
          <a:prstGeom prst="rect">
            <a:avLst/>
          </a:prstGeom>
        </p:spPr>
      </p:pic>
    </p:spTree>
    <p:extLst>
      <p:ext uri="{BB962C8B-B14F-4D97-AF65-F5344CB8AC3E}">
        <p14:creationId xmlns:p14="http://schemas.microsoft.com/office/powerpoint/2010/main" val="353049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5">
                                            <p:txEl>
                                              <p:pRg st="0" end="0"/>
                                            </p:txEl>
                                          </p:spTgt>
                                        </p:tgtEl>
                                        <p:attrNameLst>
                                          <p:attrName>style.visibility</p:attrName>
                                        </p:attrNameLst>
                                      </p:cBhvr>
                                      <p:to>
                                        <p:strVal val="visible"/>
                                      </p:to>
                                    </p:set>
                                    <p:anim calcmode="lin" valueType="num">
                                      <p:cBhvr additive="base">
                                        <p:cTn id="15"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5">
                                            <p:txEl>
                                              <p:pRg st="1" end="1"/>
                                            </p:txEl>
                                          </p:spTgt>
                                        </p:tgtEl>
                                        <p:attrNameLst>
                                          <p:attrName>style.visibility</p:attrName>
                                        </p:attrNameLst>
                                      </p:cBhvr>
                                      <p:to>
                                        <p:strVal val="visible"/>
                                      </p:to>
                                    </p:set>
                                    <p:anim calcmode="lin" valueType="num">
                                      <p:cBhvr additive="base">
                                        <p:cTn id="19"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xEl>
                                              <p:pRg st="2" end="2"/>
                                            </p:txEl>
                                          </p:spTgt>
                                        </p:tgtEl>
                                        <p:attrNameLst>
                                          <p:attrName>style.visibility</p:attrName>
                                        </p:attrNameLst>
                                      </p:cBhvr>
                                      <p:to>
                                        <p:strVal val="visible"/>
                                      </p:to>
                                    </p:set>
                                    <p:anim calcmode="lin" valueType="num">
                                      <p:cBhvr additive="base">
                                        <p:cTn id="23" dur="500" fill="hold"/>
                                        <p:tgtEl>
                                          <p:spTgt spid="25">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5">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5">
                                            <p:txEl>
                                              <p:pRg st="3" end="3"/>
                                            </p:txEl>
                                          </p:spTgt>
                                        </p:tgtEl>
                                        <p:attrNameLst>
                                          <p:attrName>style.visibility</p:attrName>
                                        </p:attrNameLst>
                                      </p:cBhvr>
                                      <p:to>
                                        <p:strVal val="visible"/>
                                      </p:to>
                                    </p:set>
                                    <p:anim calcmode="lin" valueType="num">
                                      <p:cBhvr additive="base">
                                        <p:cTn id="27" dur="500" fill="hold"/>
                                        <p:tgtEl>
                                          <p:spTgt spid="25">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5">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xEl>
                                              <p:pRg st="4" end="4"/>
                                            </p:txEl>
                                          </p:spTgt>
                                        </p:tgtEl>
                                        <p:attrNameLst>
                                          <p:attrName>style.visibility</p:attrName>
                                        </p:attrNameLst>
                                      </p:cBhvr>
                                      <p:to>
                                        <p:strVal val="visible"/>
                                      </p:to>
                                    </p:set>
                                    <p:anim calcmode="lin" valueType="num">
                                      <p:cBhvr additive="base">
                                        <p:cTn id="31" dur="500" fill="hold"/>
                                        <p:tgtEl>
                                          <p:spTgt spid="2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5">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5">
                                            <p:txEl>
                                              <p:pRg st="5" end="5"/>
                                            </p:txEl>
                                          </p:spTgt>
                                        </p:tgtEl>
                                        <p:attrNameLst>
                                          <p:attrName>style.visibility</p:attrName>
                                        </p:attrNameLst>
                                      </p:cBhvr>
                                      <p:to>
                                        <p:strVal val="visible"/>
                                      </p:to>
                                    </p:set>
                                    <p:anim calcmode="lin" valueType="num">
                                      <p:cBhvr additive="base">
                                        <p:cTn id="35" dur="500" fill="hold"/>
                                        <p:tgtEl>
                                          <p:spTgt spid="25">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80FDA6-7EBA-4D78-BAF0-3AECFBD7D63E}"/>
              </a:ext>
            </a:extLst>
          </p:cNvPr>
          <p:cNvSpPr>
            <a:spLocks noGrp="1"/>
          </p:cNvSpPr>
          <p:nvPr>
            <p:ph idx="1"/>
          </p:nvPr>
        </p:nvSpPr>
        <p:spPr>
          <a:xfrm>
            <a:off x="251520" y="1052736"/>
            <a:ext cx="8568952" cy="2592288"/>
          </a:xfrm>
        </p:spPr>
        <p:txBody>
          <a:bodyPr>
            <a:normAutofit fontScale="92500"/>
          </a:bodyPr>
          <a:lstStyle/>
          <a:p>
            <a:pPr marL="0" indent="0" algn="just">
              <a:buNone/>
            </a:pPr>
            <a:r>
              <a:rPr lang="en-GB" sz="2800" dirty="0"/>
              <a:t>During a training session you become aware of a group of parents who are critiquing each child’s performance, including children not their own.  They are doing so very vocally and are shouting their ‘feedback’ to the children as they pass.  A few children look upset by the adults’ comments but most appear unaffected by them. </a:t>
            </a:r>
          </a:p>
        </p:txBody>
      </p:sp>
      <p:sp>
        <p:nvSpPr>
          <p:cNvPr id="3" name="Title 2">
            <a:extLst>
              <a:ext uri="{FF2B5EF4-FFF2-40B4-BE49-F238E27FC236}">
                <a16:creationId xmlns:a16="http://schemas.microsoft.com/office/drawing/2014/main" id="{37340E25-C7DA-44F0-96DB-12CA127D020C}"/>
              </a:ext>
            </a:extLst>
          </p:cNvPr>
          <p:cNvSpPr>
            <a:spLocks noGrp="1"/>
          </p:cNvSpPr>
          <p:nvPr>
            <p:ph type="title"/>
          </p:nvPr>
        </p:nvSpPr>
        <p:spPr>
          <a:xfrm>
            <a:off x="0" y="260648"/>
            <a:ext cx="2974808" cy="584775"/>
          </a:xfrm>
        </p:spPr>
        <p:txBody>
          <a:bodyPr/>
          <a:lstStyle/>
          <a:p>
            <a:r>
              <a:rPr lang="en-GB" dirty="0"/>
              <a:t>SCENARIO 9</a:t>
            </a:r>
          </a:p>
        </p:txBody>
      </p:sp>
      <p:pic>
        <p:nvPicPr>
          <p:cNvPr id="6152" name="Picture 8" descr="Image result for sport parents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3645024"/>
            <a:ext cx="3313646" cy="2472808"/>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Image result for judgingclipart"/>
          <p:cNvPicPr>
            <a:picLocks noChangeAspect="1" noChangeArrowheads="1"/>
          </p:cNvPicPr>
          <p:nvPr/>
        </p:nvPicPr>
        <p:blipFill rotWithShape="1">
          <a:blip r:embed="rId4">
            <a:extLst>
              <a:ext uri="{28A0092B-C50C-407E-A947-70E740481C1C}">
                <a14:useLocalDpi xmlns:a14="http://schemas.microsoft.com/office/drawing/2010/main" val="0"/>
              </a:ext>
            </a:extLst>
          </a:blip>
          <a:srcRect b="22543"/>
          <a:stretch/>
        </p:blipFill>
        <p:spPr bwMode="auto">
          <a:xfrm>
            <a:off x="4931221" y="3523187"/>
            <a:ext cx="3457203" cy="2472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642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81722-5B34-4113-ACD5-714BA87B3E28}"/>
              </a:ext>
            </a:extLst>
          </p:cNvPr>
          <p:cNvSpPr>
            <a:spLocks noGrp="1"/>
          </p:cNvSpPr>
          <p:nvPr>
            <p:ph type="title"/>
          </p:nvPr>
        </p:nvSpPr>
        <p:spPr/>
        <p:txBody>
          <a:bodyPr/>
          <a:lstStyle/>
          <a:p>
            <a:r>
              <a:rPr lang="en-GB" dirty="0"/>
              <a:t>Housekeeping</a:t>
            </a:r>
          </a:p>
        </p:txBody>
      </p:sp>
      <p:pic>
        <p:nvPicPr>
          <p:cNvPr id="5" name="Content Placeholder 4">
            <a:extLst>
              <a:ext uri="{FF2B5EF4-FFF2-40B4-BE49-F238E27FC236}">
                <a16:creationId xmlns:a16="http://schemas.microsoft.com/office/drawing/2014/main" id="{58CFF5F7-1F2F-4760-A466-6FEEAE06EC9D}"/>
              </a:ext>
            </a:extLst>
          </p:cNvPr>
          <p:cNvPicPr>
            <a:picLocks noGrp="1" noChangeAspect="1"/>
          </p:cNvPicPr>
          <p:nvPr>
            <p:ph idx="1"/>
          </p:nvPr>
        </p:nvPicPr>
        <p:blipFill>
          <a:blip r:embed="rId2"/>
          <a:stretch>
            <a:fillRect/>
          </a:stretch>
        </p:blipFill>
        <p:spPr>
          <a:xfrm>
            <a:off x="545881" y="1844824"/>
            <a:ext cx="2952328" cy="3748987"/>
          </a:xfrm>
          <a:prstGeom prst="rect">
            <a:avLst/>
          </a:prstGeom>
        </p:spPr>
      </p:pic>
      <p:pic>
        <p:nvPicPr>
          <p:cNvPr id="6" name="Content Placeholder 3">
            <a:extLst>
              <a:ext uri="{FF2B5EF4-FFF2-40B4-BE49-F238E27FC236}">
                <a16:creationId xmlns:a16="http://schemas.microsoft.com/office/drawing/2014/main" id="{1D308183-EE1E-4CF9-9914-A88915099CD0}"/>
              </a:ext>
            </a:extLst>
          </p:cNvPr>
          <p:cNvPicPr>
            <a:picLocks noChangeAspect="1"/>
          </p:cNvPicPr>
          <p:nvPr/>
        </p:nvPicPr>
        <p:blipFill>
          <a:blip r:embed="rId3"/>
          <a:stretch>
            <a:fillRect/>
          </a:stretch>
        </p:blipFill>
        <p:spPr bwMode="auto">
          <a:xfrm>
            <a:off x="3848589" y="3280253"/>
            <a:ext cx="4751505" cy="2301971"/>
          </a:xfrm>
          <a:prstGeom prst="rect">
            <a:avLst/>
          </a:prstGeom>
          <a:noFill/>
          <a:ln w="9525">
            <a:noFill/>
            <a:miter lim="800000"/>
            <a:headEnd/>
            <a:tailEnd/>
          </a:ln>
        </p:spPr>
      </p:pic>
      <p:pic>
        <p:nvPicPr>
          <p:cNvPr id="8" name="Picture 7">
            <a:extLst>
              <a:ext uri="{FF2B5EF4-FFF2-40B4-BE49-F238E27FC236}">
                <a16:creationId xmlns:a16="http://schemas.microsoft.com/office/drawing/2014/main" id="{B80AA57E-DC70-466B-847F-4857A6A50B2B}"/>
              </a:ext>
            </a:extLst>
          </p:cNvPr>
          <p:cNvPicPr>
            <a:picLocks noChangeAspect="1"/>
          </p:cNvPicPr>
          <p:nvPr/>
        </p:nvPicPr>
        <p:blipFill rotWithShape="1">
          <a:blip r:embed="rId4">
            <a:extLst>
              <a:ext uri="{28A0092B-C50C-407E-A947-70E740481C1C}">
                <a14:useLocalDpi xmlns:a14="http://schemas.microsoft.com/office/drawing/2010/main" val="0"/>
              </a:ext>
            </a:extLst>
          </a:blip>
          <a:srcRect l="18066" t="3800" r="17451" b="40449"/>
          <a:stretch/>
        </p:blipFill>
        <p:spPr>
          <a:xfrm>
            <a:off x="5076056" y="337290"/>
            <a:ext cx="3168352" cy="2739288"/>
          </a:xfrm>
          <a:prstGeom prst="rect">
            <a:avLst/>
          </a:prstGeom>
        </p:spPr>
      </p:pic>
    </p:spTree>
    <p:extLst>
      <p:ext uri="{BB962C8B-B14F-4D97-AF65-F5344CB8AC3E}">
        <p14:creationId xmlns:p14="http://schemas.microsoft.com/office/powerpoint/2010/main" val="306326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80FDA6-7EBA-4D78-BAF0-3AECFBD7D63E}"/>
              </a:ext>
            </a:extLst>
          </p:cNvPr>
          <p:cNvSpPr>
            <a:spLocks noGrp="1"/>
          </p:cNvSpPr>
          <p:nvPr>
            <p:ph idx="1"/>
          </p:nvPr>
        </p:nvSpPr>
        <p:spPr>
          <a:xfrm>
            <a:off x="395536" y="1052736"/>
            <a:ext cx="8387411" cy="4896544"/>
          </a:xfrm>
        </p:spPr>
        <p:txBody>
          <a:bodyPr>
            <a:noAutofit/>
          </a:bodyPr>
          <a:lstStyle/>
          <a:p>
            <a:pPr lvl="0"/>
            <a:r>
              <a:rPr lang="en-GB" sz="1900" dirty="0"/>
              <a:t>Approach the disruptive parents/carers and ask them to stop</a:t>
            </a:r>
          </a:p>
          <a:p>
            <a:pPr lvl="0"/>
            <a:r>
              <a:rPr lang="en-GB" sz="1900" dirty="0"/>
              <a:t>Explain the feedback may be well meaning, it can be distracting and upsetting, it may prevent the children hearing directions from their coach</a:t>
            </a:r>
          </a:p>
          <a:p>
            <a:pPr lvl="0"/>
            <a:r>
              <a:rPr lang="en-GB" sz="1900" dirty="0"/>
              <a:t>If the spectators’ behaviour does not stop or escalates, remind them of the parent/spectator code of conduct </a:t>
            </a:r>
          </a:p>
          <a:p>
            <a:pPr lvl="0"/>
            <a:r>
              <a:rPr lang="en-GB" sz="1900" dirty="0"/>
              <a:t>As a last resort ask them to leave the side-line or end the session early</a:t>
            </a:r>
          </a:p>
          <a:p>
            <a:pPr lvl="0"/>
            <a:r>
              <a:rPr lang="en-GB" sz="1900" dirty="0"/>
              <a:t>Remember you can ask others for help </a:t>
            </a:r>
            <a:r>
              <a:rPr lang="en-GB" sz="1900" dirty="0" err="1"/>
              <a:t>eg</a:t>
            </a:r>
            <a:r>
              <a:rPr lang="en-GB" sz="1900" dirty="0"/>
              <a:t> club committee, other coaches CWPO, event organiser or match officials</a:t>
            </a:r>
          </a:p>
          <a:p>
            <a:pPr lvl="0"/>
            <a:r>
              <a:rPr lang="en-GB" sz="1900" dirty="0"/>
              <a:t>Provide reminders of expected parent/spectator behaviour before/at events – e.g. notice on entry forms, display posters, loudspeaker announcements </a:t>
            </a:r>
            <a:r>
              <a:rPr lang="en-GB" sz="1900" dirty="0" err="1"/>
              <a:t>etc</a:t>
            </a:r>
            <a:endParaRPr lang="en-GB" sz="1900" dirty="0"/>
          </a:p>
          <a:p>
            <a:r>
              <a:rPr lang="en-GB" sz="1900" dirty="0"/>
              <a:t>Promote good side-line behaviour, make it clear that if children, coaches or officials are abused, action will be taken in line with the relevant code of conduct</a:t>
            </a:r>
          </a:p>
        </p:txBody>
      </p:sp>
      <p:sp>
        <p:nvSpPr>
          <p:cNvPr id="3" name="Title 2">
            <a:extLst>
              <a:ext uri="{FF2B5EF4-FFF2-40B4-BE49-F238E27FC236}">
                <a16:creationId xmlns:a16="http://schemas.microsoft.com/office/drawing/2014/main" id="{37340E25-C7DA-44F0-96DB-12CA127D020C}"/>
              </a:ext>
            </a:extLst>
          </p:cNvPr>
          <p:cNvSpPr>
            <a:spLocks noGrp="1"/>
          </p:cNvSpPr>
          <p:nvPr>
            <p:ph type="title"/>
          </p:nvPr>
        </p:nvSpPr>
        <p:spPr>
          <a:xfrm>
            <a:off x="0" y="260648"/>
            <a:ext cx="7570617" cy="584775"/>
          </a:xfrm>
        </p:spPr>
        <p:txBody>
          <a:bodyPr/>
          <a:lstStyle/>
          <a:p>
            <a:r>
              <a:rPr lang="en-GB" dirty="0"/>
              <a:t>SCENARIO 9: Spectator Behaviour</a:t>
            </a:r>
          </a:p>
        </p:txBody>
      </p:sp>
    </p:spTree>
    <p:extLst>
      <p:ext uri="{BB962C8B-B14F-4D97-AF65-F5344CB8AC3E}">
        <p14:creationId xmlns:p14="http://schemas.microsoft.com/office/powerpoint/2010/main" val="23272982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AC077A6-54C7-4D3E-B4B6-B656F176D044}"/>
              </a:ext>
            </a:extLst>
          </p:cNvPr>
          <p:cNvSpPr>
            <a:spLocks noGrp="1"/>
          </p:cNvSpPr>
          <p:nvPr>
            <p:ph type="title"/>
          </p:nvPr>
        </p:nvSpPr>
        <p:spPr>
          <a:xfrm>
            <a:off x="457200" y="260648"/>
            <a:ext cx="3377161" cy="584775"/>
          </a:xfrm>
        </p:spPr>
        <p:txBody>
          <a:bodyPr/>
          <a:lstStyle/>
          <a:p>
            <a:r>
              <a:rPr lang="en-GB" dirty="0"/>
              <a:t>Comfort Break</a:t>
            </a:r>
          </a:p>
        </p:txBody>
      </p:sp>
      <p:pic>
        <p:nvPicPr>
          <p:cNvPr id="2054" name="Picture 6" descr="Rest Breaks – EmployLaw Limi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5780" y="1700808"/>
            <a:ext cx="4876800" cy="3038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1088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236" t="10164" r="7481"/>
          <a:stretch/>
        </p:blipFill>
        <p:spPr>
          <a:xfrm>
            <a:off x="0" y="-41892"/>
            <a:ext cx="9237774" cy="6207196"/>
          </a:xfrm>
          <a:prstGeom prst="rect">
            <a:avLst/>
          </a:prstGeom>
        </p:spPr>
      </p:pic>
      <p:sp>
        <p:nvSpPr>
          <p:cNvPr id="3" name="Title 2">
            <a:extLst>
              <a:ext uri="{FF2B5EF4-FFF2-40B4-BE49-F238E27FC236}">
                <a16:creationId xmlns:a16="http://schemas.microsoft.com/office/drawing/2014/main" id="{3DAC53CF-0AF9-40B3-A8CB-799E93C7E489}"/>
              </a:ext>
            </a:extLst>
          </p:cNvPr>
          <p:cNvSpPr>
            <a:spLocks noGrp="1"/>
          </p:cNvSpPr>
          <p:nvPr>
            <p:ph type="title"/>
          </p:nvPr>
        </p:nvSpPr>
        <p:spPr>
          <a:xfrm>
            <a:off x="340709" y="105422"/>
            <a:ext cx="8463490" cy="584775"/>
          </a:xfrm>
        </p:spPr>
        <p:txBody>
          <a:bodyPr/>
          <a:lstStyle/>
          <a:p>
            <a:pPr algn="ctr"/>
            <a:r>
              <a:rPr lang="en-GB" dirty="0"/>
              <a:t>Section 4 - BARRIERS TO DISCLOSURE</a:t>
            </a:r>
          </a:p>
        </p:txBody>
      </p:sp>
      <p:sp>
        <p:nvSpPr>
          <p:cNvPr id="4" name="Title 2">
            <a:extLst>
              <a:ext uri="{FF2B5EF4-FFF2-40B4-BE49-F238E27FC236}">
                <a16:creationId xmlns:a16="http://schemas.microsoft.com/office/drawing/2014/main" id="{8CC129D9-A57A-44E5-AE06-055929F51D0C}"/>
              </a:ext>
            </a:extLst>
          </p:cNvPr>
          <p:cNvSpPr txBox="1">
            <a:spLocks/>
          </p:cNvSpPr>
          <p:nvPr/>
        </p:nvSpPr>
        <p:spPr bwMode="auto">
          <a:xfrm>
            <a:off x="649760" y="5267184"/>
            <a:ext cx="7845388" cy="830997"/>
          </a:xfrm>
          <a:prstGeom prst="rect">
            <a:avLst/>
          </a:prstGeom>
          <a:solidFill>
            <a:srgbClr val="DADAEB"/>
          </a:solidFill>
          <a:ln w="9525">
            <a:noFill/>
            <a:miter lim="800000"/>
            <a:headEnd/>
            <a:tailEnd/>
          </a:ln>
        </p:spPr>
        <p:txBody>
          <a:bodyPr vert="horz" wrap="square" lIns="180000" tIns="45720" rIns="180000" bIns="45720" numCol="1" anchor="t" anchorCtr="0" compatLnSpc="1">
            <a:prstTxWarp prst="textNoShape">
              <a:avLst/>
            </a:prstTxWarp>
            <a:spAutoFit/>
          </a:bodyPr>
          <a:lstStyle>
            <a:lvl1pPr algn="l" rtl="0" eaLnBrk="1" fontAlgn="base" hangingPunct="1">
              <a:spcBef>
                <a:spcPct val="0"/>
              </a:spcBef>
              <a:spcAft>
                <a:spcPct val="0"/>
              </a:spcAft>
              <a:defRPr sz="3200" b="1" spc="-150">
                <a:solidFill>
                  <a:srgbClr val="0A0478"/>
                </a:solidFill>
                <a:latin typeface="Arial Black" pitchFamily="34" charset="0"/>
                <a:ea typeface="+mj-ea"/>
                <a:cs typeface="+mj-cs"/>
              </a:defRPr>
            </a:lvl1pPr>
            <a:lvl2pPr algn="l" rtl="0" eaLnBrk="1" fontAlgn="base" hangingPunct="1">
              <a:spcBef>
                <a:spcPct val="0"/>
              </a:spcBef>
              <a:spcAft>
                <a:spcPct val="0"/>
              </a:spcAft>
              <a:defRPr sz="3600" b="1">
                <a:solidFill>
                  <a:schemeClr val="bg1"/>
                </a:solidFill>
                <a:latin typeface="Arial" charset="0"/>
              </a:defRPr>
            </a:lvl2pPr>
            <a:lvl3pPr algn="l" rtl="0" eaLnBrk="1" fontAlgn="base" hangingPunct="1">
              <a:spcBef>
                <a:spcPct val="0"/>
              </a:spcBef>
              <a:spcAft>
                <a:spcPct val="0"/>
              </a:spcAft>
              <a:defRPr sz="3600" b="1">
                <a:solidFill>
                  <a:schemeClr val="bg1"/>
                </a:solidFill>
                <a:latin typeface="Arial" charset="0"/>
              </a:defRPr>
            </a:lvl3pPr>
            <a:lvl4pPr algn="l" rtl="0" eaLnBrk="1" fontAlgn="base" hangingPunct="1">
              <a:spcBef>
                <a:spcPct val="0"/>
              </a:spcBef>
              <a:spcAft>
                <a:spcPct val="0"/>
              </a:spcAft>
              <a:defRPr sz="3600" b="1">
                <a:solidFill>
                  <a:schemeClr val="bg1"/>
                </a:solidFill>
                <a:latin typeface="Arial" charset="0"/>
              </a:defRPr>
            </a:lvl4pPr>
            <a:lvl5pPr algn="l" rtl="0" eaLnBrk="1" fontAlgn="base" hangingPunct="1">
              <a:spcBef>
                <a:spcPct val="0"/>
              </a:spcBef>
              <a:spcAft>
                <a:spcPct val="0"/>
              </a:spcAft>
              <a:defRPr sz="3600" b="1">
                <a:solidFill>
                  <a:schemeClr val="bg1"/>
                </a:solidFill>
                <a:latin typeface="Arial" charset="0"/>
              </a:defRPr>
            </a:lvl5pPr>
            <a:lvl6pPr marL="457200" algn="l" rtl="0" eaLnBrk="1" fontAlgn="base" hangingPunct="1">
              <a:spcBef>
                <a:spcPct val="0"/>
              </a:spcBef>
              <a:spcAft>
                <a:spcPct val="0"/>
              </a:spcAft>
              <a:defRPr sz="3600" b="1">
                <a:solidFill>
                  <a:schemeClr val="accent2"/>
                </a:solidFill>
                <a:latin typeface="Arial" charset="0"/>
              </a:defRPr>
            </a:lvl6pPr>
            <a:lvl7pPr marL="914400" algn="l" rtl="0" eaLnBrk="1" fontAlgn="base" hangingPunct="1">
              <a:spcBef>
                <a:spcPct val="0"/>
              </a:spcBef>
              <a:spcAft>
                <a:spcPct val="0"/>
              </a:spcAft>
              <a:defRPr sz="3600" b="1">
                <a:solidFill>
                  <a:schemeClr val="accent2"/>
                </a:solidFill>
                <a:latin typeface="Arial" charset="0"/>
              </a:defRPr>
            </a:lvl7pPr>
            <a:lvl8pPr marL="1371600" algn="l" rtl="0" eaLnBrk="1" fontAlgn="base" hangingPunct="1">
              <a:spcBef>
                <a:spcPct val="0"/>
              </a:spcBef>
              <a:spcAft>
                <a:spcPct val="0"/>
              </a:spcAft>
              <a:defRPr sz="3600" b="1">
                <a:solidFill>
                  <a:schemeClr val="accent2"/>
                </a:solidFill>
                <a:latin typeface="Arial" charset="0"/>
              </a:defRPr>
            </a:lvl8pPr>
            <a:lvl9pPr marL="1828800" algn="l" rtl="0" eaLnBrk="1" fontAlgn="base" hangingPunct="1">
              <a:spcBef>
                <a:spcPct val="0"/>
              </a:spcBef>
              <a:spcAft>
                <a:spcPct val="0"/>
              </a:spcAft>
              <a:defRPr sz="3600" b="1">
                <a:solidFill>
                  <a:schemeClr val="accent2"/>
                </a:solidFill>
                <a:latin typeface="Arial" charset="0"/>
              </a:defRPr>
            </a:lvl9pPr>
          </a:lstStyle>
          <a:p>
            <a:pPr algn="ctr"/>
            <a:r>
              <a:rPr lang="en-GB" sz="2400" kern="0" dirty="0"/>
              <a:t>Why children don’t say anything</a:t>
            </a:r>
          </a:p>
          <a:p>
            <a:pPr algn="ctr"/>
            <a:r>
              <a:rPr lang="en-GB" sz="2400" kern="0" dirty="0"/>
              <a:t>&amp; why adults may not hear them</a:t>
            </a:r>
          </a:p>
        </p:txBody>
      </p:sp>
    </p:spTree>
    <p:extLst>
      <p:ext uri="{BB962C8B-B14F-4D97-AF65-F5344CB8AC3E}">
        <p14:creationId xmlns:p14="http://schemas.microsoft.com/office/powerpoint/2010/main" val="8403224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7667C7-41FB-4F37-9FB6-47BEAB033588}"/>
              </a:ext>
            </a:extLst>
          </p:cNvPr>
          <p:cNvSpPr>
            <a:spLocks noGrp="1"/>
          </p:cNvSpPr>
          <p:nvPr>
            <p:ph idx="1"/>
          </p:nvPr>
        </p:nvSpPr>
        <p:spPr>
          <a:xfrm>
            <a:off x="467544" y="908720"/>
            <a:ext cx="7704856" cy="4968552"/>
          </a:xfrm>
        </p:spPr>
        <p:txBody>
          <a:bodyPr>
            <a:noAutofit/>
          </a:bodyPr>
          <a:lstStyle/>
          <a:p>
            <a:pPr marL="0" indent="0">
              <a:buNone/>
            </a:pPr>
            <a:r>
              <a:rPr lang="en-GB" sz="3200" b="1" dirty="0"/>
              <a:t>Task</a:t>
            </a:r>
          </a:p>
          <a:p>
            <a:pPr marL="0" indent="0">
              <a:buNone/>
            </a:pPr>
            <a:r>
              <a:rPr lang="en-GB" sz="2000" dirty="0"/>
              <a:t>In groups come up with a range of barriers to discuss:</a:t>
            </a:r>
          </a:p>
          <a:p>
            <a:r>
              <a:rPr lang="en-GB" sz="2000" u="sng" dirty="0"/>
              <a:t>GROUP 1</a:t>
            </a:r>
            <a:r>
              <a:rPr lang="en-GB" sz="2000" dirty="0"/>
              <a:t>: Barriers real or perceived for Children </a:t>
            </a:r>
          </a:p>
          <a:p>
            <a:r>
              <a:rPr lang="en-GB" sz="2000" u="sng" dirty="0"/>
              <a:t>GROUP 2</a:t>
            </a:r>
            <a:r>
              <a:rPr lang="en-GB" sz="2000" dirty="0"/>
              <a:t>: Barriers real or perceived within Sport</a:t>
            </a:r>
          </a:p>
          <a:p>
            <a:pPr marL="0" indent="0">
              <a:buNone/>
            </a:pPr>
            <a:endParaRPr lang="en-GB" sz="2000" dirty="0"/>
          </a:p>
          <a:p>
            <a:pPr marL="0" indent="0">
              <a:buNone/>
            </a:pPr>
            <a:r>
              <a:rPr lang="en-GB" sz="2000" dirty="0"/>
              <a:t>Sometimes children are “telling” us there is a problem but an adult doesn’t “hear” them because of several factors :</a:t>
            </a:r>
          </a:p>
          <a:p>
            <a:r>
              <a:rPr lang="en-GB" sz="2000" u="sng" dirty="0"/>
              <a:t>GROUP 3</a:t>
            </a:r>
            <a:r>
              <a:rPr lang="en-GB" sz="2000" dirty="0"/>
              <a:t>: The Adult(s) personal situation/values</a:t>
            </a:r>
          </a:p>
          <a:p>
            <a:r>
              <a:rPr lang="en-GB" sz="2000" u="sng" dirty="0"/>
              <a:t>GROUP 4: </a:t>
            </a:r>
            <a:r>
              <a:rPr lang="en-GB" sz="2000" dirty="0"/>
              <a:t>The Environment</a:t>
            </a:r>
          </a:p>
          <a:p>
            <a:pPr marL="0" indent="0">
              <a:buNone/>
            </a:pPr>
            <a:endParaRPr lang="en-GB" sz="900" b="1" dirty="0"/>
          </a:p>
          <a:p>
            <a:pPr marL="0" indent="0">
              <a:buNone/>
            </a:pPr>
            <a:r>
              <a:rPr lang="en-GB" sz="2000" b="1" dirty="0"/>
              <a:t>Come up with several examples for your topic – each group will share their feedback</a:t>
            </a:r>
          </a:p>
        </p:txBody>
      </p:sp>
      <p:sp>
        <p:nvSpPr>
          <p:cNvPr id="5" name="Title 2">
            <a:extLst>
              <a:ext uri="{FF2B5EF4-FFF2-40B4-BE49-F238E27FC236}">
                <a16:creationId xmlns:a16="http://schemas.microsoft.com/office/drawing/2014/main" id="{9AC077A6-54C7-4D3E-B4B6-B656F176D044}"/>
              </a:ext>
            </a:extLst>
          </p:cNvPr>
          <p:cNvSpPr>
            <a:spLocks noGrp="1"/>
          </p:cNvSpPr>
          <p:nvPr>
            <p:ph type="title"/>
          </p:nvPr>
        </p:nvSpPr>
        <p:spPr>
          <a:xfrm>
            <a:off x="0" y="294021"/>
            <a:ext cx="6805985" cy="584775"/>
          </a:xfrm>
        </p:spPr>
        <p:txBody>
          <a:bodyPr/>
          <a:lstStyle/>
          <a:p>
            <a:r>
              <a:rPr lang="en-GB" dirty="0"/>
              <a:t>Common Barriers to Disclosure</a:t>
            </a:r>
          </a:p>
        </p:txBody>
      </p:sp>
      <p:pic>
        <p:nvPicPr>
          <p:cNvPr id="4" name="Picture 6"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0352" y="294021"/>
            <a:ext cx="1274006" cy="2046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9992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7667C7-41FB-4F37-9FB6-47BEAB033588}"/>
              </a:ext>
            </a:extLst>
          </p:cNvPr>
          <p:cNvSpPr>
            <a:spLocks noGrp="1"/>
          </p:cNvSpPr>
          <p:nvPr>
            <p:ph idx="1"/>
          </p:nvPr>
        </p:nvSpPr>
        <p:spPr>
          <a:xfrm>
            <a:off x="467544" y="908720"/>
            <a:ext cx="7704856" cy="4968552"/>
          </a:xfrm>
        </p:spPr>
        <p:txBody>
          <a:bodyPr>
            <a:noAutofit/>
          </a:bodyPr>
          <a:lstStyle/>
          <a:p>
            <a:pPr marL="0" indent="0">
              <a:buNone/>
            </a:pPr>
            <a:r>
              <a:rPr lang="en-GB" sz="3200" b="1" dirty="0"/>
              <a:t>Task</a:t>
            </a:r>
          </a:p>
          <a:p>
            <a:pPr marL="0" indent="0">
              <a:buNone/>
            </a:pPr>
            <a:r>
              <a:rPr lang="en-GB" sz="2000" dirty="0"/>
              <a:t>In groups you will be given a range of barriers to discuss:</a:t>
            </a:r>
          </a:p>
          <a:p>
            <a:r>
              <a:rPr lang="en-GB" sz="2000" u="sng" dirty="0"/>
              <a:t>GROUP 1</a:t>
            </a:r>
            <a:r>
              <a:rPr lang="en-GB" sz="2000" dirty="0"/>
              <a:t>: Barriers real or perceived for Children </a:t>
            </a:r>
          </a:p>
          <a:p>
            <a:r>
              <a:rPr lang="en-GB" sz="2000" u="sng" dirty="0"/>
              <a:t>GROUP 2</a:t>
            </a:r>
            <a:r>
              <a:rPr lang="en-GB" sz="2000" dirty="0"/>
              <a:t>: Barriers real or perceived within Sport</a:t>
            </a:r>
          </a:p>
          <a:p>
            <a:pPr marL="0" indent="0">
              <a:buNone/>
            </a:pPr>
            <a:r>
              <a:rPr lang="en-GB" sz="2000" dirty="0"/>
              <a:t>Sometimes children are “telling” us there is a problem but an adult doesn’t “hear” them because of several factors :</a:t>
            </a:r>
          </a:p>
          <a:p>
            <a:r>
              <a:rPr lang="en-GB" sz="2000" u="sng" dirty="0"/>
              <a:t>GROUP 3</a:t>
            </a:r>
            <a:r>
              <a:rPr lang="en-GB" sz="2000" dirty="0"/>
              <a:t>: The Adult(s) personal situation/values</a:t>
            </a:r>
          </a:p>
          <a:p>
            <a:r>
              <a:rPr lang="en-GB" sz="2000" u="sng" dirty="0"/>
              <a:t>GROUP 4: </a:t>
            </a:r>
            <a:r>
              <a:rPr lang="en-GB" sz="2000" dirty="0"/>
              <a:t>The Environment</a:t>
            </a:r>
          </a:p>
          <a:p>
            <a:pPr marL="0" indent="0">
              <a:buNone/>
            </a:pPr>
            <a:endParaRPr lang="en-GB" sz="900" b="1" dirty="0"/>
          </a:p>
          <a:p>
            <a:pPr marL="0" indent="0">
              <a:buNone/>
            </a:pPr>
            <a:r>
              <a:rPr lang="en-GB" sz="2000" b="1" dirty="0"/>
              <a:t>In your group problem solve how to remove some of these barriers, be ready to share several examples for your topic – you have 5 mins for this task</a:t>
            </a:r>
          </a:p>
        </p:txBody>
      </p:sp>
      <p:sp>
        <p:nvSpPr>
          <p:cNvPr id="5" name="Title 2">
            <a:extLst>
              <a:ext uri="{FF2B5EF4-FFF2-40B4-BE49-F238E27FC236}">
                <a16:creationId xmlns:a16="http://schemas.microsoft.com/office/drawing/2014/main" id="{9AC077A6-54C7-4D3E-B4B6-B656F176D044}"/>
              </a:ext>
            </a:extLst>
          </p:cNvPr>
          <p:cNvSpPr>
            <a:spLocks noGrp="1"/>
          </p:cNvSpPr>
          <p:nvPr>
            <p:ph type="title"/>
          </p:nvPr>
        </p:nvSpPr>
        <p:spPr>
          <a:xfrm>
            <a:off x="0" y="294021"/>
            <a:ext cx="6805985" cy="584775"/>
          </a:xfrm>
        </p:spPr>
        <p:txBody>
          <a:bodyPr/>
          <a:lstStyle/>
          <a:p>
            <a:r>
              <a:rPr lang="en-GB" dirty="0"/>
              <a:t>Common Barriers to Disclosure</a:t>
            </a:r>
          </a:p>
        </p:txBody>
      </p:sp>
      <p:pic>
        <p:nvPicPr>
          <p:cNvPr id="4" name="Picture 6"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0352" y="294021"/>
            <a:ext cx="1274006" cy="2046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4147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FFD1DB-863C-4704-837B-5EFC59BF142E}"/>
              </a:ext>
            </a:extLst>
          </p:cNvPr>
          <p:cNvSpPr>
            <a:spLocks noGrp="1"/>
          </p:cNvSpPr>
          <p:nvPr>
            <p:ph idx="1"/>
          </p:nvPr>
        </p:nvSpPr>
        <p:spPr>
          <a:xfrm>
            <a:off x="457199" y="1196752"/>
            <a:ext cx="8229600" cy="4536504"/>
          </a:xfrm>
        </p:spPr>
        <p:txBody>
          <a:bodyPr>
            <a:normAutofit fontScale="77500" lnSpcReduction="20000"/>
          </a:bodyPr>
          <a:lstStyle/>
          <a:p>
            <a:r>
              <a:rPr lang="en-GB" dirty="0"/>
              <a:t>Not all abuse feels abusive</a:t>
            </a:r>
          </a:p>
          <a:p>
            <a:r>
              <a:rPr lang="en-GB" dirty="0"/>
              <a:t>Shame / Embarrassment </a:t>
            </a:r>
          </a:p>
          <a:p>
            <a:r>
              <a:rPr lang="en-GB" dirty="0"/>
              <a:t>Fear of not being believed </a:t>
            </a:r>
          </a:p>
          <a:p>
            <a:r>
              <a:rPr lang="en-GB" dirty="0"/>
              <a:t>Didn’t know it was wrong</a:t>
            </a:r>
          </a:p>
          <a:p>
            <a:r>
              <a:rPr lang="en-GB" dirty="0"/>
              <a:t>‘Willing’ participant</a:t>
            </a:r>
          </a:p>
          <a:p>
            <a:r>
              <a:rPr lang="en-GB" dirty="0"/>
              <a:t>Bribery </a:t>
            </a:r>
          </a:p>
          <a:p>
            <a:r>
              <a:rPr lang="en-GB" dirty="0"/>
              <a:t>Told to keep it a secret</a:t>
            </a:r>
          </a:p>
          <a:p>
            <a:r>
              <a:rPr lang="en-GB" dirty="0"/>
              <a:t>Know, love or trust abuser</a:t>
            </a:r>
          </a:p>
          <a:p>
            <a:r>
              <a:rPr lang="en-GB" dirty="0"/>
              <a:t>Belief they will get in trouble</a:t>
            </a:r>
          </a:p>
          <a:p>
            <a:r>
              <a:rPr lang="en-GB" dirty="0"/>
              <a:t>Fear of upsetting the family</a:t>
            </a:r>
          </a:p>
          <a:p>
            <a:r>
              <a:rPr lang="en-GB" dirty="0"/>
              <a:t>Threats of violence – self, family, pets</a:t>
            </a:r>
          </a:p>
          <a:p>
            <a:r>
              <a:rPr lang="en-GB" dirty="0"/>
              <a:t>Not having the language – age/communication barriers</a:t>
            </a:r>
          </a:p>
          <a:p>
            <a:endParaRPr lang="en-GB" dirty="0"/>
          </a:p>
          <a:p>
            <a:endParaRPr lang="en-GB" dirty="0"/>
          </a:p>
          <a:p>
            <a:pPr marL="0" indent="0">
              <a:buNone/>
            </a:pPr>
            <a:endParaRPr lang="en-GB" dirty="0">
              <a:highlight>
                <a:srgbClr val="FFFF00"/>
              </a:highlight>
            </a:endParaRPr>
          </a:p>
        </p:txBody>
      </p:sp>
      <p:sp>
        <p:nvSpPr>
          <p:cNvPr id="3" name="Title 2">
            <a:extLst>
              <a:ext uri="{FF2B5EF4-FFF2-40B4-BE49-F238E27FC236}">
                <a16:creationId xmlns:a16="http://schemas.microsoft.com/office/drawing/2014/main" id="{9AC077A6-54C7-4D3E-B4B6-B656F176D044}"/>
              </a:ext>
            </a:extLst>
          </p:cNvPr>
          <p:cNvSpPr>
            <a:spLocks noGrp="1"/>
          </p:cNvSpPr>
          <p:nvPr>
            <p:ph type="title"/>
          </p:nvPr>
        </p:nvSpPr>
        <p:spPr>
          <a:xfrm>
            <a:off x="135070" y="332656"/>
            <a:ext cx="8873859" cy="584775"/>
          </a:xfrm>
        </p:spPr>
        <p:txBody>
          <a:bodyPr/>
          <a:lstStyle/>
          <a:p>
            <a:r>
              <a:rPr lang="en-GB" dirty="0"/>
              <a:t>Common Barriers to Disclosure - Children</a:t>
            </a:r>
          </a:p>
        </p:txBody>
      </p:sp>
      <p:pic>
        <p:nvPicPr>
          <p:cNvPr id="4" name="Picture 2" descr="Image result for vulner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1556792"/>
            <a:ext cx="4042791" cy="2698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86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 calcmode="lin" valueType="num">
                                      <p:cBhvr additive="base">
                                        <p:cTn id="35"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anim calcmode="lin" valueType="num">
                                      <p:cBhvr additive="base">
                                        <p:cTn id="39"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anim calcmode="lin" valueType="num">
                                      <p:cBhvr additive="base">
                                        <p:cTn id="43"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anim calcmode="lin" valueType="num">
                                      <p:cBhvr additive="base">
                                        <p:cTn id="47"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
                                            <p:txEl>
                                              <p:pRg st="11" end="11"/>
                                            </p:txEl>
                                          </p:spTgt>
                                        </p:tgtEl>
                                        <p:attrNameLst>
                                          <p:attrName>style.visibility</p:attrName>
                                        </p:attrNameLst>
                                      </p:cBhvr>
                                      <p:to>
                                        <p:strVal val="visible"/>
                                      </p:to>
                                    </p:set>
                                    <p:anim calcmode="lin" valueType="num">
                                      <p:cBhvr additive="base">
                                        <p:cTn id="51"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FFD1DB-863C-4704-837B-5EFC59BF142E}"/>
              </a:ext>
            </a:extLst>
          </p:cNvPr>
          <p:cNvSpPr>
            <a:spLocks noGrp="1"/>
          </p:cNvSpPr>
          <p:nvPr>
            <p:ph idx="1"/>
          </p:nvPr>
        </p:nvSpPr>
        <p:spPr>
          <a:xfrm>
            <a:off x="466226" y="1412776"/>
            <a:ext cx="8229600" cy="4276849"/>
          </a:xfrm>
        </p:spPr>
        <p:txBody>
          <a:bodyPr>
            <a:normAutofit fontScale="77500" lnSpcReduction="20000"/>
          </a:bodyPr>
          <a:lstStyle/>
          <a:p>
            <a:r>
              <a:rPr lang="en-GB" dirty="0"/>
              <a:t>Fear about losing training time / not being selected / reputation</a:t>
            </a:r>
          </a:p>
          <a:p>
            <a:r>
              <a:rPr lang="en-GB" dirty="0"/>
              <a:t>Not knowing who to tell</a:t>
            </a:r>
          </a:p>
          <a:p>
            <a:r>
              <a:rPr lang="en-GB" dirty="0"/>
              <a:t>‘Toughen up’/ ‘Man up’ culture</a:t>
            </a:r>
          </a:p>
          <a:p>
            <a:r>
              <a:rPr lang="en-GB" dirty="0"/>
              <a:t>Small world of sport – everyone knows each other</a:t>
            </a:r>
          </a:p>
          <a:p>
            <a:r>
              <a:rPr lang="en-GB" dirty="0"/>
              <a:t>Abuser reputation / power</a:t>
            </a:r>
          </a:p>
          <a:p>
            <a:r>
              <a:rPr lang="en-GB" dirty="0"/>
              <a:t>Locker room culture / banter</a:t>
            </a:r>
          </a:p>
          <a:p>
            <a:r>
              <a:rPr lang="en-GB" dirty="0"/>
              <a:t>Lack of privacy or confidential space</a:t>
            </a:r>
          </a:p>
          <a:p>
            <a:r>
              <a:rPr lang="en-GB" dirty="0"/>
              <a:t>Fear of losing sponsorship</a:t>
            </a:r>
          </a:p>
          <a:p>
            <a:r>
              <a:rPr lang="en-GB" dirty="0"/>
              <a:t>Fear of bullying from other athletes / fans</a:t>
            </a:r>
          </a:p>
          <a:p>
            <a:r>
              <a:rPr lang="en-GB" dirty="0"/>
              <a:t>Belief that ‘it’s part of sport’</a:t>
            </a:r>
          </a:p>
          <a:p>
            <a:r>
              <a:rPr lang="en-GB" dirty="0"/>
              <a:t>Belief that ‘it doesn’t happen in our club, everyone’s PVG checked’</a:t>
            </a:r>
          </a:p>
          <a:p>
            <a:pPr marL="0" indent="0">
              <a:buNone/>
            </a:pPr>
            <a:endParaRPr lang="en-GB" dirty="0">
              <a:highlight>
                <a:srgbClr val="FFFF00"/>
              </a:highlight>
            </a:endParaRPr>
          </a:p>
        </p:txBody>
      </p:sp>
      <p:sp>
        <p:nvSpPr>
          <p:cNvPr id="3" name="Title 2">
            <a:extLst>
              <a:ext uri="{FF2B5EF4-FFF2-40B4-BE49-F238E27FC236}">
                <a16:creationId xmlns:a16="http://schemas.microsoft.com/office/drawing/2014/main" id="{9AC077A6-54C7-4D3E-B4B6-B656F176D044}"/>
              </a:ext>
            </a:extLst>
          </p:cNvPr>
          <p:cNvSpPr>
            <a:spLocks noGrp="1"/>
          </p:cNvSpPr>
          <p:nvPr>
            <p:ph type="title"/>
          </p:nvPr>
        </p:nvSpPr>
        <p:spPr>
          <a:xfrm>
            <a:off x="466226" y="476672"/>
            <a:ext cx="7862363" cy="584775"/>
          </a:xfrm>
        </p:spPr>
        <p:txBody>
          <a:bodyPr/>
          <a:lstStyle/>
          <a:p>
            <a:r>
              <a:rPr lang="en-GB" dirty="0"/>
              <a:t>Sport-Specific Barriers to Disclosure</a:t>
            </a:r>
          </a:p>
        </p:txBody>
      </p:sp>
    </p:spTree>
    <p:extLst>
      <p:ext uri="{BB962C8B-B14F-4D97-AF65-F5344CB8AC3E}">
        <p14:creationId xmlns:p14="http://schemas.microsoft.com/office/powerpoint/2010/main" val="421225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 calcmode="lin" valueType="num">
                                      <p:cBhvr additive="base">
                                        <p:cTn id="35"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anim calcmode="lin" valueType="num">
                                      <p:cBhvr additive="base">
                                        <p:cTn id="39"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anim calcmode="lin" valueType="num">
                                      <p:cBhvr additive="base">
                                        <p:cTn id="43"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anim calcmode="lin" valueType="num">
                                      <p:cBhvr additive="base">
                                        <p:cTn id="47"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FFD1DB-863C-4704-837B-5EFC59BF142E}"/>
              </a:ext>
            </a:extLst>
          </p:cNvPr>
          <p:cNvSpPr>
            <a:spLocks noGrp="1"/>
          </p:cNvSpPr>
          <p:nvPr>
            <p:ph idx="1"/>
          </p:nvPr>
        </p:nvSpPr>
        <p:spPr>
          <a:xfrm>
            <a:off x="457200" y="1340768"/>
            <a:ext cx="8229600" cy="4276849"/>
          </a:xfrm>
        </p:spPr>
        <p:txBody>
          <a:bodyPr>
            <a:normAutofit fontScale="77500" lnSpcReduction="20000"/>
          </a:bodyPr>
          <a:lstStyle/>
          <a:p>
            <a:pPr marL="0" indent="0">
              <a:buNone/>
            </a:pPr>
            <a:r>
              <a:rPr lang="en-GB" b="1" dirty="0"/>
              <a:t>What do we mean by ‘not hearing’?</a:t>
            </a:r>
          </a:p>
          <a:p>
            <a:endParaRPr lang="en-GB" dirty="0"/>
          </a:p>
          <a:p>
            <a:r>
              <a:rPr lang="en-GB" dirty="0"/>
              <a:t>Not listening</a:t>
            </a:r>
          </a:p>
          <a:p>
            <a:r>
              <a:rPr lang="en-GB" dirty="0"/>
              <a:t>Dismissing</a:t>
            </a:r>
          </a:p>
          <a:p>
            <a:r>
              <a:rPr lang="en-GB" dirty="0"/>
              <a:t>Judging</a:t>
            </a:r>
          </a:p>
          <a:p>
            <a:r>
              <a:rPr lang="en-GB" dirty="0"/>
              <a:t>Not understanding</a:t>
            </a:r>
          </a:p>
          <a:p>
            <a:r>
              <a:rPr lang="en-GB" dirty="0"/>
              <a:t>Interpreting in the wrong way</a:t>
            </a:r>
          </a:p>
          <a:p>
            <a:r>
              <a:rPr lang="en-GB" dirty="0"/>
              <a:t>Jumping to conclusions</a:t>
            </a:r>
          </a:p>
          <a:p>
            <a:r>
              <a:rPr lang="en-GB" dirty="0"/>
              <a:t>Viewing from adult perspective rather than a child’s</a:t>
            </a:r>
          </a:p>
          <a:p>
            <a:pPr marL="0" indent="0">
              <a:buNone/>
            </a:pPr>
            <a:endParaRPr lang="en-GB" dirty="0"/>
          </a:p>
          <a:p>
            <a:pPr marL="0" indent="0">
              <a:buNone/>
            </a:pPr>
            <a:r>
              <a:rPr lang="en-GB" b="1" dirty="0"/>
              <a:t>Therefore = Not acting on the information </a:t>
            </a:r>
          </a:p>
          <a:p>
            <a:pPr marL="0" indent="0">
              <a:buNone/>
            </a:pPr>
            <a:endParaRPr lang="en-GB" dirty="0">
              <a:highlight>
                <a:srgbClr val="FFFF00"/>
              </a:highlight>
            </a:endParaRPr>
          </a:p>
        </p:txBody>
      </p:sp>
      <p:sp>
        <p:nvSpPr>
          <p:cNvPr id="3" name="Title 2">
            <a:extLst>
              <a:ext uri="{FF2B5EF4-FFF2-40B4-BE49-F238E27FC236}">
                <a16:creationId xmlns:a16="http://schemas.microsoft.com/office/drawing/2014/main" id="{9AC077A6-54C7-4D3E-B4B6-B656F176D044}"/>
              </a:ext>
            </a:extLst>
          </p:cNvPr>
          <p:cNvSpPr>
            <a:spLocks noGrp="1"/>
          </p:cNvSpPr>
          <p:nvPr>
            <p:ph type="title"/>
          </p:nvPr>
        </p:nvSpPr>
        <p:spPr>
          <a:xfrm>
            <a:off x="457200" y="404664"/>
            <a:ext cx="6419056" cy="584775"/>
          </a:xfrm>
        </p:spPr>
        <p:txBody>
          <a:bodyPr/>
          <a:lstStyle/>
          <a:p>
            <a:r>
              <a:rPr lang="en-GB" dirty="0"/>
              <a:t>‘Adults don’t hear us…’</a:t>
            </a:r>
          </a:p>
        </p:txBody>
      </p:sp>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0416" y="1484784"/>
            <a:ext cx="3456384" cy="259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2988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C8C0F7-401D-436F-9EC2-6F6E820C901F}"/>
              </a:ext>
            </a:extLst>
          </p:cNvPr>
          <p:cNvSpPr>
            <a:spLocks noGrp="1"/>
          </p:cNvSpPr>
          <p:nvPr>
            <p:ph type="title"/>
          </p:nvPr>
        </p:nvSpPr>
        <p:spPr>
          <a:xfrm>
            <a:off x="390364" y="260648"/>
            <a:ext cx="8505168" cy="584775"/>
          </a:xfrm>
        </p:spPr>
        <p:txBody>
          <a:bodyPr/>
          <a:lstStyle/>
          <a:p>
            <a:r>
              <a:rPr lang="en-GB" dirty="0"/>
              <a:t>Why adults may not ‘hear’ a disclosure?</a:t>
            </a:r>
          </a:p>
        </p:txBody>
      </p:sp>
      <p:graphicFrame>
        <p:nvGraphicFramePr>
          <p:cNvPr id="2" name="Diagram 1"/>
          <p:cNvGraphicFramePr/>
          <p:nvPr>
            <p:extLst>
              <p:ext uri="{D42A27DB-BD31-4B8C-83A1-F6EECF244321}">
                <p14:modId xmlns:p14="http://schemas.microsoft.com/office/powerpoint/2010/main" val="2679575116"/>
              </p:ext>
            </p:extLst>
          </p:nvPr>
        </p:nvGraphicFramePr>
        <p:xfrm>
          <a:off x="323528" y="1124744"/>
          <a:ext cx="8638840" cy="4824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062979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570163136"/>
              </p:ext>
            </p:extLst>
          </p:nvPr>
        </p:nvGraphicFramePr>
        <p:xfrm>
          <a:off x="215516" y="1124743"/>
          <a:ext cx="8712968" cy="4608513"/>
        </p:xfrm>
        <a:graphic>
          <a:graphicData uri="http://schemas.openxmlformats.org/drawingml/2006/table">
            <a:tbl>
              <a:tblPr firstRow="1" bandRow="1">
                <a:tableStyleId>{5C22544A-7EE6-4342-B048-85BDC9FD1C3A}</a:tableStyleId>
              </a:tblPr>
              <a:tblGrid>
                <a:gridCol w="4356484">
                  <a:extLst>
                    <a:ext uri="{9D8B030D-6E8A-4147-A177-3AD203B41FA5}">
                      <a16:colId xmlns:a16="http://schemas.microsoft.com/office/drawing/2014/main" val="20000"/>
                    </a:ext>
                  </a:extLst>
                </a:gridCol>
                <a:gridCol w="4356484">
                  <a:extLst>
                    <a:ext uri="{9D8B030D-6E8A-4147-A177-3AD203B41FA5}">
                      <a16:colId xmlns:a16="http://schemas.microsoft.com/office/drawing/2014/main" val="20001"/>
                    </a:ext>
                  </a:extLst>
                </a:gridCol>
              </a:tblGrid>
              <a:tr h="389305">
                <a:tc>
                  <a:txBody>
                    <a:bodyPr/>
                    <a:lstStyle/>
                    <a:p>
                      <a:pPr algn="ctr"/>
                      <a:r>
                        <a:rPr lang="en-GB" sz="2000" dirty="0"/>
                        <a:t>DO</a:t>
                      </a:r>
                    </a:p>
                  </a:txBody>
                  <a:tcPr marL="68580" marR="68580" marT="34290" marB="34290">
                    <a:solidFill>
                      <a:schemeClr val="tx1"/>
                    </a:solidFill>
                  </a:tcPr>
                </a:tc>
                <a:tc>
                  <a:txBody>
                    <a:bodyPr/>
                    <a:lstStyle/>
                    <a:p>
                      <a:pPr algn="ctr"/>
                      <a:r>
                        <a:rPr lang="en-GB" sz="2000" dirty="0"/>
                        <a:t>DON’T</a:t>
                      </a:r>
                    </a:p>
                  </a:txBody>
                  <a:tcPr marL="68580" marR="68580" marT="34290" marB="34290">
                    <a:solidFill>
                      <a:srgbClr val="FF0000"/>
                    </a:solidFill>
                  </a:tcPr>
                </a:tc>
                <a:extLst>
                  <a:ext uri="{0D108BD9-81ED-4DB2-BD59-A6C34878D82A}">
                    <a16:rowId xmlns:a16="http://schemas.microsoft.com/office/drawing/2014/main" val="10000"/>
                  </a:ext>
                </a:extLst>
              </a:tr>
              <a:tr h="4219208">
                <a:tc>
                  <a:txBody>
                    <a:bodyPr/>
                    <a:lstStyle/>
                    <a:p>
                      <a:pPr marL="285750" indent="-285750">
                        <a:buFont typeface="Arial" panose="020B0604020202020204" pitchFamily="34" charset="0"/>
                        <a:buChar char="•"/>
                      </a:pPr>
                      <a:r>
                        <a:rPr lang="en-GB" sz="1800" dirty="0"/>
                        <a:t>Stay calm</a:t>
                      </a:r>
                    </a:p>
                    <a:p>
                      <a:pPr marL="285750" indent="-285750">
                        <a:buFont typeface="Arial" panose="020B0604020202020204" pitchFamily="34" charset="0"/>
                        <a:buChar char="•"/>
                      </a:pPr>
                      <a:r>
                        <a:rPr lang="en-GB" sz="1800" dirty="0"/>
                        <a:t>Find</a:t>
                      </a:r>
                      <a:r>
                        <a:rPr lang="en-GB" sz="1800" baseline="0" dirty="0"/>
                        <a:t> somewhere comfortable</a:t>
                      </a:r>
                    </a:p>
                    <a:p>
                      <a:pPr marL="285750" indent="-285750">
                        <a:buFont typeface="Arial" panose="020B0604020202020204" pitchFamily="34" charset="0"/>
                        <a:buChar char="•"/>
                      </a:pPr>
                      <a:r>
                        <a:rPr lang="en-GB" sz="1800" baseline="0" dirty="0"/>
                        <a:t>Let the child speak</a:t>
                      </a:r>
                    </a:p>
                    <a:p>
                      <a:pPr marL="285750" indent="-285750">
                        <a:buFont typeface="Arial" panose="020B0604020202020204" pitchFamily="34" charset="0"/>
                        <a:buChar char="•"/>
                      </a:pPr>
                      <a:r>
                        <a:rPr lang="en-GB" sz="1800" baseline="0" dirty="0"/>
                        <a:t>Listen</a:t>
                      </a:r>
                    </a:p>
                    <a:p>
                      <a:pPr marL="285750" indent="-285750">
                        <a:buFont typeface="Arial" panose="020B0604020202020204" pitchFamily="34" charset="0"/>
                        <a:buChar char="•"/>
                      </a:pPr>
                      <a:r>
                        <a:rPr lang="en-GB" sz="1800" baseline="0" dirty="0"/>
                        <a:t>Reassure the child they are not at fault</a:t>
                      </a:r>
                    </a:p>
                    <a:p>
                      <a:pPr marL="285750" indent="-285750">
                        <a:buFont typeface="Arial" panose="020B0604020202020204" pitchFamily="34" charset="0"/>
                        <a:buChar char="•"/>
                      </a:pPr>
                      <a:r>
                        <a:rPr lang="en-GB" sz="1800" baseline="0" dirty="0"/>
                        <a:t>Emphasise they were right to tell you</a:t>
                      </a:r>
                    </a:p>
                    <a:p>
                      <a:pPr marL="285750" indent="-285750">
                        <a:buFont typeface="Arial" panose="020B0604020202020204" pitchFamily="34" charset="0"/>
                        <a:buChar char="•"/>
                      </a:pPr>
                      <a:r>
                        <a:rPr lang="en-GB" sz="1800" baseline="0" dirty="0"/>
                        <a:t>Take what they are saying seriously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aseline="0" dirty="0"/>
                        <a:t>Try to allay any fears the child has</a:t>
                      </a:r>
                    </a:p>
                    <a:p>
                      <a:pPr marL="285750" indent="-285750">
                        <a:buFont typeface="Arial" panose="020B0604020202020204" pitchFamily="34" charset="0"/>
                        <a:buChar char="•"/>
                      </a:pPr>
                      <a:r>
                        <a:rPr lang="en-GB" sz="1800" baseline="0" dirty="0"/>
                        <a:t>Gather the facts</a:t>
                      </a:r>
                    </a:p>
                    <a:p>
                      <a:pPr marL="285750" indent="-285750">
                        <a:buFont typeface="Arial" panose="020B0604020202020204" pitchFamily="34" charset="0"/>
                        <a:buChar char="•"/>
                      </a:pPr>
                      <a:r>
                        <a:rPr lang="en-GB" sz="1800" baseline="0" dirty="0"/>
                        <a:t>Explain what you will do next</a:t>
                      </a:r>
                    </a:p>
                    <a:p>
                      <a:pPr marL="285750" indent="-285750">
                        <a:buFont typeface="Arial" panose="020B0604020202020204" pitchFamily="34" charset="0"/>
                        <a:buChar char="•"/>
                      </a:pPr>
                      <a:r>
                        <a:rPr lang="en-GB" sz="1800" baseline="0" dirty="0"/>
                        <a:t>Tell the child who you will share info with and why</a:t>
                      </a:r>
                    </a:p>
                    <a:p>
                      <a:pPr marL="285750" indent="-285750">
                        <a:buFont typeface="Arial" panose="020B0604020202020204" pitchFamily="34" charset="0"/>
                        <a:buChar char="•"/>
                      </a:pPr>
                      <a:r>
                        <a:rPr lang="en-GB" sz="1800" baseline="0" dirty="0"/>
                        <a:t>Thank the child for telling you</a:t>
                      </a:r>
                    </a:p>
                    <a:p>
                      <a:pPr marL="285750" indent="-285750">
                        <a:buFont typeface="Arial" panose="020B0604020202020204" pitchFamily="34" charset="0"/>
                        <a:buChar char="•"/>
                      </a:pPr>
                      <a:r>
                        <a:rPr lang="en-GB" sz="1800" baseline="0" dirty="0"/>
                        <a:t>Make a written record ASAP – use the child’s own word</a:t>
                      </a:r>
                      <a:endParaRPr lang="en-GB" sz="1800" dirty="0"/>
                    </a:p>
                  </a:txBody>
                  <a:tcPr marL="68580" marR="68580" marT="34290" marB="34290">
                    <a:solidFill>
                      <a:schemeClr val="tx1">
                        <a:lumMod val="20000"/>
                        <a:lumOff val="80000"/>
                      </a:schemeClr>
                    </a:solidFill>
                  </a:tcPr>
                </a:tc>
                <a:tc>
                  <a:txBody>
                    <a:bodyPr/>
                    <a:lstStyle/>
                    <a:p>
                      <a:pPr marL="285750" indent="-285750">
                        <a:buFont typeface="Arial" panose="020B0604020202020204" pitchFamily="34" charset="0"/>
                        <a:buChar char="•"/>
                      </a:pPr>
                      <a:r>
                        <a:rPr lang="en-GB" sz="1900" dirty="0"/>
                        <a:t>Panic – Your</a:t>
                      </a:r>
                      <a:r>
                        <a:rPr lang="en-GB" sz="1900" baseline="0" dirty="0"/>
                        <a:t> first response is vital</a:t>
                      </a:r>
                      <a:endParaRPr lang="en-GB" sz="1900" dirty="0"/>
                    </a:p>
                    <a:p>
                      <a:pPr marL="285750" indent="-285750">
                        <a:buFont typeface="Arial" panose="020B0604020202020204" pitchFamily="34" charset="0"/>
                        <a:buChar char="•"/>
                      </a:pPr>
                      <a:r>
                        <a:rPr lang="en-GB" sz="1900" dirty="0"/>
                        <a:t>Show</a:t>
                      </a:r>
                      <a:r>
                        <a:rPr lang="en-GB" sz="1900" baseline="0" dirty="0"/>
                        <a:t> shock or distaste</a:t>
                      </a:r>
                      <a:endParaRPr lang="en-GB" sz="1900" dirty="0"/>
                    </a:p>
                    <a:p>
                      <a:pPr marL="285750" indent="-285750">
                        <a:buFont typeface="Arial" panose="020B0604020202020204" pitchFamily="34" charset="0"/>
                        <a:buChar char="•"/>
                      </a:pPr>
                      <a:r>
                        <a:rPr lang="en-GB" sz="1900" dirty="0"/>
                        <a:t>Probe for information</a:t>
                      </a:r>
                    </a:p>
                    <a:p>
                      <a:pPr marL="285750" indent="-285750">
                        <a:buFont typeface="Arial" panose="020B0604020202020204" pitchFamily="34" charset="0"/>
                        <a:buChar char="•"/>
                      </a:pPr>
                      <a:r>
                        <a:rPr lang="en-GB" sz="1900" dirty="0"/>
                        <a:t>Make assumptions or speculate</a:t>
                      </a:r>
                    </a:p>
                    <a:p>
                      <a:pPr marL="285750" indent="-285750">
                        <a:buFont typeface="Arial" panose="020B0604020202020204" pitchFamily="34" charset="0"/>
                        <a:buChar char="•"/>
                      </a:pPr>
                      <a:r>
                        <a:rPr lang="en-GB" sz="1900" dirty="0"/>
                        <a:t>Assume</a:t>
                      </a:r>
                      <a:r>
                        <a:rPr lang="en-GB" sz="1900" baseline="0" dirty="0"/>
                        <a:t> they have/can/will tell someone else</a:t>
                      </a:r>
                    </a:p>
                    <a:p>
                      <a:pPr marL="285750" indent="-285750">
                        <a:buFont typeface="Arial" panose="020B0604020202020204" pitchFamily="34" charset="0"/>
                        <a:buChar char="•"/>
                      </a:pPr>
                      <a:r>
                        <a:rPr lang="en-GB" sz="1900" baseline="0" dirty="0"/>
                        <a:t>Ask leading or intrusive questions</a:t>
                      </a:r>
                    </a:p>
                    <a:p>
                      <a:pPr marL="285750" indent="-285750">
                        <a:buFont typeface="Arial" panose="020B0604020202020204" pitchFamily="34" charset="0"/>
                        <a:buChar char="•"/>
                      </a:pPr>
                      <a:r>
                        <a:rPr lang="en-GB" sz="1900" baseline="0" dirty="0"/>
                        <a:t>Approach the alleged perpetrator</a:t>
                      </a:r>
                    </a:p>
                    <a:p>
                      <a:pPr marL="285750" indent="-285750">
                        <a:buFont typeface="Arial" panose="020B0604020202020204" pitchFamily="34" charset="0"/>
                        <a:buChar char="•"/>
                      </a:pPr>
                      <a:r>
                        <a:rPr lang="en-GB" sz="1900" baseline="0" dirty="0"/>
                        <a:t>Assume it was unpleasant</a:t>
                      </a:r>
                    </a:p>
                    <a:p>
                      <a:pPr marL="285750" indent="-285750">
                        <a:buFont typeface="Arial" panose="020B0604020202020204" pitchFamily="34" charset="0"/>
                        <a:buChar char="•"/>
                      </a:pPr>
                      <a:r>
                        <a:rPr lang="en-GB" sz="1900" dirty="0"/>
                        <a:t>Keep</a:t>
                      </a:r>
                      <a:r>
                        <a:rPr lang="en-GB" sz="1900" baseline="0" dirty="0"/>
                        <a:t> information to yourself which could help the child – think jigsaw</a:t>
                      </a:r>
                      <a:endParaRPr lang="en-GB" sz="19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900" dirty="0"/>
                        <a:t>Make promises you can’t keep!!! EG </a:t>
                      </a:r>
                      <a:r>
                        <a:rPr lang="en-GB" sz="1900" baseline="0" dirty="0"/>
                        <a:t>to secrets / confidentiality</a:t>
                      </a:r>
                    </a:p>
                    <a:p>
                      <a:pPr marL="285750" indent="-285750">
                        <a:buFont typeface="Arial" panose="020B0604020202020204" pitchFamily="34" charset="0"/>
                        <a:buChar char="•"/>
                      </a:pPr>
                      <a:endParaRPr lang="en-GB" sz="1900" dirty="0"/>
                    </a:p>
                  </a:txBody>
                  <a:tcPr marL="68580" marR="68580" marT="34290" marB="34290">
                    <a:solidFill>
                      <a:srgbClr val="FF7C80"/>
                    </a:solidFill>
                  </a:tcPr>
                </a:tc>
                <a:extLst>
                  <a:ext uri="{0D108BD9-81ED-4DB2-BD59-A6C34878D82A}">
                    <a16:rowId xmlns:a16="http://schemas.microsoft.com/office/drawing/2014/main" val="10001"/>
                  </a:ext>
                </a:extLst>
              </a:tr>
            </a:tbl>
          </a:graphicData>
        </a:graphic>
      </p:graphicFrame>
      <p:sp>
        <p:nvSpPr>
          <p:cNvPr id="2" name="Title 1"/>
          <p:cNvSpPr>
            <a:spLocks noGrp="1"/>
          </p:cNvSpPr>
          <p:nvPr>
            <p:ph type="title"/>
          </p:nvPr>
        </p:nvSpPr>
        <p:spPr>
          <a:xfrm>
            <a:off x="215516" y="332656"/>
            <a:ext cx="6394013" cy="584775"/>
          </a:xfrm>
        </p:spPr>
        <p:txBody>
          <a:bodyPr/>
          <a:lstStyle/>
          <a:p>
            <a:r>
              <a:rPr lang="en-GB" dirty="0"/>
              <a:t>   Responding to A Disclosure</a:t>
            </a:r>
          </a:p>
        </p:txBody>
      </p:sp>
    </p:spTree>
    <p:extLst>
      <p:ext uri="{BB962C8B-B14F-4D97-AF65-F5344CB8AC3E}">
        <p14:creationId xmlns:p14="http://schemas.microsoft.com/office/powerpoint/2010/main" val="148449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3"/>
          <p:cNvSpPr txBox="1">
            <a:spLocks noGrp="1"/>
          </p:cNvSpPr>
          <p:nvPr>
            <p:ph type="body" idx="1"/>
          </p:nvPr>
        </p:nvSpPr>
        <p:spPr>
          <a:xfrm>
            <a:off x="464146" y="1412776"/>
            <a:ext cx="8229600" cy="3772793"/>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0A0478"/>
              </a:buClr>
              <a:buSzPts val="2400"/>
              <a:buFont typeface="Arial"/>
              <a:buChar char="•"/>
            </a:pPr>
            <a:r>
              <a:rPr lang="en-GB"/>
              <a:t>Sharing experiences is optional – keep yourself safe</a:t>
            </a:r>
            <a:endParaRPr/>
          </a:p>
          <a:p>
            <a:pPr marL="342900" lvl="0" indent="-342900" algn="l" rtl="0">
              <a:lnSpc>
                <a:spcPct val="90000"/>
              </a:lnSpc>
              <a:spcBef>
                <a:spcPts val="1200"/>
              </a:spcBef>
              <a:spcAft>
                <a:spcPts val="0"/>
              </a:spcAft>
              <a:buClr>
                <a:srgbClr val="0A0478"/>
              </a:buClr>
              <a:buSzPts val="2400"/>
              <a:buFont typeface="Arial"/>
              <a:buChar char="•"/>
            </a:pPr>
            <a:r>
              <a:rPr lang="en-GB"/>
              <a:t>Be mindful of confidentiality</a:t>
            </a:r>
            <a:endParaRPr/>
          </a:p>
          <a:p>
            <a:pPr marL="342900" lvl="0" indent="-342900" algn="l" rtl="0">
              <a:lnSpc>
                <a:spcPct val="90000"/>
              </a:lnSpc>
              <a:spcBef>
                <a:spcPts val="1200"/>
              </a:spcBef>
              <a:spcAft>
                <a:spcPts val="0"/>
              </a:spcAft>
              <a:buClr>
                <a:srgbClr val="0A0478"/>
              </a:buClr>
              <a:buSzPts val="2400"/>
              <a:buFont typeface="Arial"/>
              <a:buChar char="•"/>
            </a:pPr>
            <a:r>
              <a:rPr lang="en-GB"/>
              <a:t>Respect others experiences, values and opinions</a:t>
            </a:r>
            <a:endParaRPr/>
          </a:p>
          <a:p>
            <a:pPr marL="342900" lvl="0" indent="-342900" algn="l" rtl="0">
              <a:lnSpc>
                <a:spcPct val="90000"/>
              </a:lnSpc>
              <a:spcBef>
                <a:spcPts val="1200"/>
              </a:spcBef>
              <a:spcAft>
                <a:spcPts val="0"/>
              </a:spcAft>
              <a:buClr>
                <a:srgbClr val="0A0478"/>
              </a:buClr>
              <a:buSzPts val="2400"/>
              <a:buFont typeface="Arial"/>
              <a:buChar char="•"/>
            </a:pPr>
            <a:r>
              <a:rPr lang="en-GB"/>
              <a:t>Give everyone a chance to speak</a:t>
            </a:r>
            <a:endParaRPr/>
          </a:p>
          <a:p>
            <a:pPr marL="342900" lvl="0" indent="-342900" algn="l" rtl="0">
              <a:lnSpc>
                <a:spcPct val="90000"/>
              </a:lnSpc>
              <a:spcBef>
                <a:spcPts val="1200"/>
              </a:spcBef>
              <a:spcAft>
                <a:spcPts val="0"/>
              </a:spcAft>
              <a:buClr>
                <a:srgbClr val="0A0478"/>
              </a:buClr>
              <a:buSzPts val="2400"/>
              <a:buFont typeface="Arial"/>
              <a:buChar char="•"/>
            </a:pPr>
            <a:r>
              <a:rPr lang="en-GB"/>
              <a:t>The more you participate the more benefit you will gain</a:t>
            </a:r>
            <a:endParaRPr/>
          </a:p>
          <a:p>
            <a:pPr marL="342900" lvl="0" indent="-342900" algn="l" rtl="0">
              <a:lnSpc>
                <a:spcPct val="90000"/>
              </a:lnSpc>
              <a:spcBef>
                <a:spcPts val="1200"/>
              </a:spcBef>
              <a:spcAft>
                <a:spcPts val="0"/>
              </a:spcAft>
              <a:buClr>
                <a:srgbClr val="0A0478"/>
              </a:buClr>
              <a:buSzPts val="2400"/>
              <a:buFont typeface="Arial"/>
              <a:buChar char="•"/>
            </a:pPr>
            <a:r>
              <a:rPr lang="en-GB"/>
              <a:t>Mobile phones on silent please</a:t>
            </a:r>
            <a:endParaRPr/>
          </a:p>
          <a:p>
            <a:pPr marL="342900" lvl="0" indent="-342900" algn="l" rtl="0">
              <a:lnSpc>
                <a:spcPct val="90000"/>
              </a:lnSpc>
              <a:spcBef>
                <a:spcPts val="1200"/>
              </a:spcBef>
              <a:spcAft>
                <a:spcPts val="0"/>
              </a:spcAft>
              <a:buClr>
                <a:srgbClr val="0A0478"/>
              </a:buClr>
              <a:buSzPts val="2400"/>
              <a:buFont typeface="Arial"/>
              <a:buChar char="•"/>
            </a:pPr>
            <a:r>
              <a:rPr lang="en-GB"/>
              <a:t>There are no ‘silly’ questions</a:t>
            </a:r>
            <a:endParaRPr/>
          </a:p>
          <a:p>
            <a:pPr marL="0" lvl="0" indent="0" algn="l" rtl="0">
              <a:lnSpc>
                <a:spcPct val="90000"/>
              </a:lnSpc>
              <a:spcBef>
                <a:spcPts val="1200"/>
              </a:spcBef>
              <a:spcAft>
                <a:spcPts val="0"/>
              </a:spcAft>
              <a:buClr>
                <a:srgbClr val="0A0478"/>
              </a:buClr>
              <a:buSzPts val="2400"/>
              <a:buFont typeface="Arial"/>
              <a:buNone/>
            </a:pPr>
            <a:endParaRPr/>
          </a:p>
        </p:txBody>
      </p:sp>
      <p:sp>
        <p:nvSpPr>
          <p:cNvPr id="64" name="Google Shape;64;p13"/>
          <p:cNvSpPr txBox="1">
            <a:spLocks noGrp="1"/>
          </p:cNvSpPr>
          <p:nvPr>
            <p:ph type="title"/>
          </p:nvPr>
        </p:nvSpPr>
        <p:spPr>
          <a:xfrm>
            <a:off x="6452" y="260650"/>
            <a:ext cx="4403100" cy="584700"/>
          </a:xfrm>
          <a:prstGeom prst="rect">
            <a:avLst/>
          </a:prstGeom>
          <a:solidFill>
            <a:srgbClr val="DADAEB"/>
          </a:solidFill>
          <a:ln>
            <a:noFill/>
          </a:ln>
        </p:spPr>
        <p:txBody>
          <a:bodyPr spcFirstLastPara="1" wrap="square" lIns="180000" tIns="45700" rIns="180000" bIns="45700" anchor="t" anchorCtr="0">
            <a:noAutofit/>
          </a:bodyPr>
          <a:lstStyle/>
          <a:p>
            <a:pPr marL="0" lvl="0" indent="0" algn="l" rtl="0">
              <a:spcBef>
                <a:spcPts val="0"/>
              </a:spcBef>
              <a:spcAft>
                <a:spcPts val="0"/>
              </a:spcAft>
              <a:buNone/>
            </a:pPr>
            <a:r>
              <a:rPr lang="en-GB"/>
              <a:t>   Group Values</a:t>
            </a:r>
            <a:endParaRPr/>
          </a:p>
        </p:txBody>
      </p:sp>
    </p:spTree>
    <p:extLst>
      <p:ext uri="{BB962C8B-B14F-4D97-AF65-F5344CB8AC3E}">
        <p14:creationId xmlns:p14="http://schemas.microsoft.com/office/powerpoint/2010/main" val="26921953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5900" t="-450" b="3431"/>
          <a:stretch/>
        </p:blipFill>
        <p:spPr>
          <a:xfrm>
            <a:off x="0" y="-99392"/>
            <a:ext cx="9144000" cy="6274914"/>
          </a:xfrm>
          <a:prstGeom prst="rect">
            <a:avLst/>
          </a:prstGeom>
        </p:spPr>
      </p:pic>
      <p:sp>
        <p:nvSpPr>
          <p:cNvPr id="3" name="Title 2">
            <a:extLst>
              <a:ext uri="{FF2B5EF4-FFF2-40B4-BE49-F238E27FC236}">
                <a16:creationId xmlns:a16="http://schemas.microsoft.com/office/drawing/2014/main" id="{3DAC53CF-0AF9-40B3-A8CB-799E93C7E489}"/>
              </a:ext>
            </a:extLst>
          </p:cNvPr>
          <p:cNvSpPr>
            <a:spLocks noGrp="1"/>
          </p:cNvSpPr>
          <p:nvPr>
            <p:ph type="title"/>
          </p:nvPr>
        </p:nvSpPr>
        <p:spPr>
          <a:xfrm>
            <a:off x="1274004" y="5067091"/>
            <a:ext cx="6595991" cy="1077218"/>
          </a:xfrm>
        </p:spPr>
        <p:txBody>
          <a:bodyPr/>
          <a:lstStyle/>
          <a:p>
            <a:pPr algn="ctr"/>
            <a:r>
              <a:rPr lang="en-GB" dirty="0"/>
              <a:t>Section 5 – </a:t>
            </a:r>
            <a:br>
              <a:rPr lang="en-GB" dirty="0"/>
            </a:br>
            <a:r>
              <a:rPr lang="en-GB" dirty="0"/>
              <a:t>RESPONDING TO CONCERNS </a:t>
            </a:r>
          </a:p>
        </p:txBody>
      </p:sp>
    </p:spTree>
    <p:extLst>
      <p:ext uri="{BB962C8B-B14F-4D97-AF65-F5344CB8AC3E}">
        <p14:creationId xmlns:p14="http://schemas.microsoft.com/office/powerpoint/2010/main" val="29035520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9934"/>
            <a:ext cx="7355160" cy="584775"/>
          </a:xfrm>
        </p:spPr>
        <p:txBody>
          <a:bodyPr/>
          <a:lstStyle/>
          <a:p>
            <a:r>
              <a:rPr lang="en-GB" dirty="0"/>
              <a:t>Identifying Concerns</a:t>
            </a:r>
          </a:p>
        </p:txBody>
      </p:sp>
      <p:sp>
        <p:nvSpPr>
          <p:cNvPr id="3" name="Content Placeholder 2"/>
          <p:cNvSpPr>
            <a:spLocks noGrp="1"/>
          </p:cNvSpPr>
          <p:nvPr>
            <p:ph idx="1"/>
          </p:nvPr>
        </p:nvSpPr>
        <p:spPr>
          <a:xfrm>
            <a:off x="457200" y="1541137"/>
            <a:ext cx="8229600" cy="3772793"/>
          </a:xfrm>
        </p:spPr>
        <p:txBody>
          <a:bodyPr/>
          <a:lstStyle/>
          <a:p>
            <a:pPr marL="0" indent="0">
              <a:buNone/>
            </a:pPr>
            <a:r>
              <a:rPr lang="en-GB" dirty="0"/>
              <a:t>Concerns may be identified in 3 ways:</a:t>
            </a:r>
          </a:p>
          <a:p>
            <a:pPr marL="0" indent="0">
              <a:buNone/>
            </a:pPr>
            <a:endParaRPr lang="en-GB" dirty="0"/>
          </a:p>
        </p:txBody>
      </p:sp>
      <p:sp>
        <p:nvSpPr>
          <p:cNvPr id="7" name="TextBox 6"/>
          <p:cNvSpPr txBox="1"/>
          <p:nvPr/>
        </p:nvSpPr>
        <p:spPr>
          <a:xfrm>
            <a:off x="560528" y="4890513"/>
            <a:ext cx="8126272" cy="369332"/>
          </a:xfrm>
          <a:prstGeom prst="rect">
            <a:avLst/>
          </a:prstGeom>
          <a:noFill/>
        </p:spPr>
        <p:txBody>
          <a:bodyPr wrap="square" rtlCol="0">
            <a:spAutoFit/>
          </a:bodyPr>
          <a:lstStyle/>
          <a:p>
            <a:r>
              <a:rPr lang="en-GB" b="1" dirty="0"/>
              <a:t>    Disclosure                         Observation	             Third Party Information</a:t>
            </a:r>
          </a:p>
        </p:txBody>
      </p:sp>
      <p:pic>
        <p:nvPicPr>
          <p:cNvPr id="1030" name="Picture 6"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3465" y="2450127"/>
            <a:ext cx="2160240" cy="21363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222653"/>
            <a:ext cx="2976265" cy="24097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12250" t="10869" r="12876" b="14257"/>
          <a:stretch/>
        </p:blipFill>
        <p:spPr bwMode="auto">
          <a:xfrm>
            <a:off x="6300192" y="2526921"/>
            <a:ext cx="2217072" cy="2217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8982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A40F7E-F1EC-4C49-95BC-DF2C4B314902}"/>
              </a:ext>
            </a:extLst>
          </p:cNvPr>
          <p:cNvSpPr>
            <a:spLocks noGrp="1"/>
          </p:cNvSpPr>
          <p:nvPr>
            <p:ph idx="1"/>
          </p:nvPr>
        </p:nvSpPr>
        <p:spPr>
          <a:xfrm>
            <a:off x="481897" y="3645024"/>
            <a:ext cx="8229600" cy="2520280"/>
          </a:xfrm>
        </p:spPr>
        <p:txBody>
          <a:bodyPr>
            <a:noAutofit/>
          </a:bodyPr>
          <a:lstStyle/>
          <a:p>
            <a:pPr marL="0" indent="0">
              <a:buNone/>
            </a:pPr>
            <a:r>
              <a:rPr lang="en-GB" sz="2600" b="1" dirty="0">
                <a:solidFill>
                  <a:srgbClr val="002060"/>
                </a:solidFill>
              </a:rPr>
              <a:t>It is </a:t>
            </a:r>
            <a:r>
              <a:rPr lang="en-GB" sz="2600" b="1" u="sng" dirty="0">
                <a:solidFill>
                  <a:srgbClr val="002060"/>
                </a:solidFill>
              </a:rPr>
              <a:t>not</a:t>
            </a:r>
            <a:r>
              <a:rPr lang="en-GB" sz="2600" b="1" dirty="0">
                <a:solidFill>
                  <a:srgbClr val="002060"/>
                </a:solidFill>
              </a:rPr>
              <a:t> </a:t>
            </a:r>
            <a:r>
              <a:rPr lang="en-GB" sz="2600" b="1" dirty="0"/>
              <a:t>your role to decide:</a:t>
            </a:r>
          </a:p>
          <a:p>
            <a:r>
              <a:rPr lang="en-GB" sz="2600" dirty="0"/>
              <a:t>If a child has been abused</a:t>
            </a:r>
          </a:p>
          <a:p>
            <a:r>
              <a:rPr lang="en-GB" sz="2600" dirty="0"/>
              <a:t>To assign guilt/blame </a:t>
            </a:r>
          </a:p>
          <a:p>
            <a:r>
              <a:rPr lang="en-GB" sz="2600" dirty="0"/>
              <a:t>To confront or bring an abuser to justice</a:t>
            </a:r>
            <a:endParaRPr lang="en-GB" sz="2600" b="1" dirty="0"/>
          </a:p>
        </p:txBody>
      </p:sp>
      <p:sp>
        <p:nvSpPr>
          <p:cNvPr id="2" name="Rectangle 1">
            <a:extLst>
              <a:ext uri="{FF2B5EF4-FFF2-40B4-BE49-F238E27FC236}">
                <a16:creationId xmlns:a16="http://schemas.microsoft.com/office/drawing/2014/main" id="{A6DED813-0864-4DD0-9BC6-915FCC1719EE}"/>
              </a:ext>
            </a:extLst>
          </p:cNvPr>
          <p:cNvSpPr/>
          <p:nvPr/>
        </p:nvSpPr>
        <p:spPr>
          <a:xfrm>
            <a:off x="481897" y="845423"/>
            <a:ext cx="8229600" cy="2597827"/>
          </a:xfrm>
          <a:prstGeom prst="rect">
            <a:avLst/>
          </a:prstGeom>
        </p:spPr>
        <p:txBody>
          <a:bodyPr wrap="square">
            <a:spAutoFit/>
          </a:bodyPr>
          <a:lstStyle/>
          <a:p>
            <a:pPr>
              <a:lnSpc>
                <a:spcPct val="150000"/>
              </a:lnSpc>
            </a:pPr>
            <a:r>
              <a:rPr lang="en-GB" sz="2700" b="1" dirty="0"/>
              <a:t>It </a:t>
            </a:r>
            <a:r>
              <a:rPr lang="en-GB" sz="2700" b="1" u="sng" dirty="0"/>
              <a:t>is</a:t>
            </a:r>
            <a:r>
              <a:rPr lang="en-GB" sz="2700" b="1" dirty="0"/>
              <a:t> your role to </a:t>
            </a:r>
          </a:p>
          <a:p>
            <a:pPr marL="571500" indent="-571500">
              <a:lnSpc>
                <a:spcPct val="150000"/>
              </a:lnSpc>
              <a:buFont typeface="Arial" panose="020B0604020202020204" pitchFamily="34" charset="0"/>
              <a:buChar char="•"/>
            </a:pPr>
            <a:r>
              <a:rPr lang="en-GB" sz="2700" dirty="0"/>
              <a:t>Ensure the immediate safety of the child</a:t>
            </a:r>
          </a:p>
          <a:p>
            <a:pPr marL="571500" indent="-571500">
              <a:lnSpc>
                <a:spcPct val="150000"/>
              </a:lnSpc>
              <a:buFont typeface="Arial" panose="020B0604020202020204" pitchFamily="34" charset="0"/>
              <a:buChar char="•"/>
            </a:pPr>
            <a:r>
              <a:rPr lang="en-GB" sz="2700" dirty="0"/>
              <a:t>Gather the facts  </a:t>
            </a:r>
          </a:p>
          <a:p>
            <a:pPr marL="571500" indent="-571500">
              <a:lnSpc>
                <a:spcPct val="150000"/>
              </a:lnSpc>
              <a:buFont typeface="Arial" panose="020B0604020202020204" pitchFamily="34" charset="0"/>
              <a:buChar char="•"/>
            </a:pPr>
            <a:r>
              <a:rPr lang="en-GB" sz="2700" dirty="0"/>
              <a:t>Pass on your concerns</a:t>
            </a:r>
          </a:p>
        </p:txBody>
      </p:sp>
      <p:sp>
        <p:nvSpPr>
          <p:cNvPr id="5" name="Title 2">
            <a:extLst>
              <a:ext uri="{FF2B5EF4-FFF2-40B4-BE49-F238E27FC236}">
                <a16:creationId xmlns:a16="http://schemas.microsoft.com/office/drawing/2014/main" id="{D4E5B779-8769-4EE2-8E1D-2CB40EB33B79}"/>
              </a:ext>
            </a:extLst>
          </p:cNvPr>
          <p:cNvSpPr txBox="1">
            <a:spLocks/>
          </p:cNvSpPr>
          <p:nvPr/>
        </p:nvSpPr>
        <p:spPr bwMode="auto">
          <a:xfrm>
            <a:off x="481897" y="260648"/>
            <a:ext cx="7530542" cy="584775"/>
          </a:xfrm>
          <a:prstGeom prst="rect">
            <a:avLst/>
          </a:prstGeom>
          <a:solidFill>
            <a:srgbClr val="DADAEB"/>
          </a:solidFill>
          <a:ln w="9525">
            <a:noFill/>
            <a:miter lim="800000"/>
            <a:headEnd/>
            <a:tailEnd/>
          </a:ln>
        </p:spPr>
        <p:txBody>
          <a:bodyPr vert="horz" wrap="none" lIns="180000" tIns="45720" rIns="180000" bIns="45720" numCol="1" anchor="t" anchorCtr="0" compatLnSpc="1">
            <a:prstTxWarp prst="textNoShape">
              <a:avLst/>
            </a:prstTxWarp>
            <a:spAutoFit/>
          </a:bodyPr>
          <a:lstStyle>
            <a:lvl1pPr algn="l" rtl="0" eaLnBrk="1" fontAlgn="base" hangingPunct="1">
              <a:spcBef>
                <a:spcPct val="0"/>
              </a:spcBef>
              <a:spcAft>
                <a:spcPct val="0"/>
              </a:spcAft>
              <a:defRPr sz="3200" b="1" spc="-150">
                <a:solidFill>
                  <a:srgbClr val="0A0478"/>
                </a:solidFill>
                <a:latin typeface="Arial Black" pitchFamily="34" charset="0"/>
                <a:ea typeface="+mj-ea"/>
                <a:cs typeface="+mj-cs"/>
              </a:defRPr>
            </a:lvl1pPr>
            <a:lvl2pPr algn="l" rtl="0" eaLnBrk="1" fontAlgn="base" hangingPunct="1">
              <a:spcBef>
                <a:spcPct val="0"/>
              </a:spcBef>
              <a:spcAft>
                <a:spcPct val="0"/>
              </a:spcAft>
              <a:defRPr sz="3600" b="1">
                <a:solidFill>
                  <a:schemeClr val="bg1"/>
                </a:solidFill>
                <a:latin typeface="Arial" charset="0"/>
              </a:defRPr>
            </a:lvl2pPr>
            <a:lvl3pPr algn="l" rtl="0" eaLnBrk="1" fontAlgn="base" hangingPunct="1">
              <a:spcBef>
                <a:spcPct val="0"/>
              </a:spcBef>
              <a:spcAft>
                <a:spcPct val="0"/>
              </a:spcAft>
              <a:defRPr sz="3600" b="1">
                <a:solidFill>
                  <a:schemeClr val="bg1"/>
                </a:solidFill>
                <a:latin typeface="Arial" charset="0"/>
              </a:defRPr>
            </a:lvl3pPr>
            <a:lvl4pPr algn="l" rtl="0" eaLnBrk="1" fontAlgn="base" hangingPunct="1">
              <a:spcBef>
                <a:spcPct val="0"/>
              </a:spcBef>
              <a:spcAft>
                <a:spcPct val="0"/>
              </a:spcAft>
              <a:defRPr sz="3600" b="1">
                <a:solidFill>
                  <a:schemeClr val="bg1"/>
                </a:solidFill>
                <a:latin typeface="Arial" charset="0"/>
              </a:defRPr>
            </a:lvl4pPr>
            <a:lvl5pPr algn="l" rtl="0" eaLnBrk="1" fontAlgn="base" hangingPunct="1">
              <a:spcBef>
                <a:spcPct val="0"/>
              </a:spcBef>
              <a:spcAft>
                <a:spcPct val="0"/>
              </a:spcAft>
              <a:defRPr sz="3600" b="1">
                <a:solidFill>
                  <a:schemeClr val="bg1"/>
                </a:solidFill>
                <a:latin typeface="Arial" charset="0"/>
              </a:defRPr>
            </a:lvl5pPr>
            <a:lvl6pPr marL="457200" algn="l" rtl="0" eaLnBrk="1" fontAlgn="base" hangingPunct="1">
              <a:spcBef>
                <a:spcPct val="0"/>
              </a:spcBef>
              <a:spcAft>
                <a:spcPct val="0"/>
              </a:spcAft>
              <a:defRPr sz="3600" b="1">
                <a:solidFill>
                  <a:schemeClr val="accent2"/>
                </a:solidFill>
                <a:latin typeface="Arial" charset="0"/>
              </a:defRPr>
            </a:lvl6pPr>
            <a:lvl7pPr marL="914400" algn="l" rtl="0" eaLnBrk="1" fontAlgn="base" hangingPunct="1">
              <a:spcBef>
                <a:spcPct val="0"/>
              </a:spcBef>
              <a:spcAft>
                <a:spcPct val="0"/>
              </a:spcAft>
              <a:defRPr sz="3600" b="1">
                <a:solidFill>
                  <a:schemeClr val="accent2"/>
                </a:solidFill>
                <a:latin typeface="Arial" charset="0"/>
              </a:defRPr>
            </a:lvl7pPr>
            <a:lvl8pPr marL="1371600" algn="l" rtl="0" eaLnBrk="1" fontAlgn="base" hangingPunct="1">
              <a:spcBef>
                <a:spcPct val="0"/>
              </a:spcBef>
              <a:spcAft>
                <a:spcPct val="0"/>
              </a:spcAft>
              <a:defRPr sz="3600" b="1">
                <a:solidFill>
                  <a:schemeClr val="accent2"/>
                </a:solidFill>
                <a:latin typeface="Arial" charset="0"/>
              </a:defRPr>
            </a:lvl8pPr>
            <a:lvl9pPr marL="1828800" algn="l" rtl="0" eaLnBrk="1" fontAlgn="base" hangingPunct="1">
              <a:spcBef>
                <a:spcPct val="0"/>
              </a:spcBef>
              <a:spcAft>
                <a:spcPct val="0"/>
              </a:spcAft>
              <a:defRPr sz="3600" b="1">
                <a:solidFill>
                  <a:schemeClr val="accent2"/>
                </a:solidFill>
                <a:latin typeface="Arial" charset="0"/>
              </a:defRPr>
            </a:lvl9pPr>
          </a:lstStyle>
          <a:p>
            <a:r>
              <a:rPr lang="en-GB" kern="0" dirty="0"/>
              <a:t>Your role: Responding to Concerns</a:t>
            </a:r>
          </a:p>
        </p:txBody>
      </p:sp>
    </p:spTree>
    <p:extLst>
      <p:ext uri="{BB962C8B-B14F-4D97-AF65-F5344CB8AC3E}">
        <p14:creationId xmlns:p14="http://schemas.microsoft.com/office/powerpoint/2010/main" val="364319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8264718" cy="584775"/>
          </a:xfrm>
        </p:spPr>
        <p:txBody>
          <a:bodyPr/>
          <a:lstStyle/>
          <a:p>
            <a:r>
              <a:rPr lang="en-GB" dirty="0"/>
              <a:t>Your Role: </a:t>
            </a:r>
            <a:r>
              <a:rPr lang="en-GB" b="0" dirty="0"/>
              <a:t>Respond &gt; Report &gt; Record</a:t>
            </a:r>
          </a:p>
        </p:txBody>
      </p:sp>
      <p:graphicFrame>
        <p:nvGraphicFramePr>
          <p:cNvPr id="5" name="Diagram 4"/>
          <p:cNvGraphicFramePr/>
          <p:nvPr>
            <p:extLst>
              <p:ext uri="{D42A27DB-BD31-4B8C-83A1-F6EECF244321}">
                <p14:modId xmlns:p14="http://schemas.microsoft.com/office/powerpoint/2010/main" val="2386160453"/>
              </p:ext>
            </p:extLst>
          </p:nvPr>
        </p:nvGraphicFramePr>
        <p:xfrm>
          <a:off x="107504" y="1196752"/>
          <a:ext cx="8928992" cy="4752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69940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D73EB4-703A-40E5-A96F-6B63BC6DE934}"/>
              </a:ext>
            </a:extLst>
          </p:cNvPr>
          <p:cNvSpPr>
            <a:spLocks noGrp="1"/>
          </p:cNvSpPr>
          <p:nvPr>
            <p:ph idx="1"/>
          </p:nvPr>
        </p:nvSpPr>
        <p:spPr>
          <a:xfrm>
            <a:off x="457200" y="1268760"/>
            <a:ext cx="8229600" cy="4752528"/>
          </a:xfrm>
        </p:spPr>
        <p:txBody>
          <a:bodyPr>
            <a:normAutofit/>
          </a:bodyPr>
          <a:lstStyle/>
          <a:p>
            <a:pPr marL="0" indent="0" algn="just">
              <a:buNone/>
            </a:pPr>
            <a:r>
              <a:rPr lang="en-GB" sz="2600" dirty="0"/>
              <a:t>Andrew (12) is being dropped home by </a:t>
            </a:r>
            <a:r>
              <a:rPr lang="en-GB" sz="2600" b="1" u="sng" dirty="0"/>
              <a:t>TWO</a:t>
            </a:r>
            <a:r>
              <a:rPr lang="en-GB" sz="2600" dirty="0"/>
              <a:t> of his coaches</a:t>
            </a:r>
          </a:p>
          <a:p>
            <a:pPr marL="0" indent="0" algn="just">
              <a:buNone/>
            </a:pPr>
            <a:endParaRPr lang="en-GB" sz="2600" dirty="0"/>
          </a:p>
          <a:p>
            <a:pPr marL="0" indent="0" algn="just">
              <a:buNone/>
            </a:pPr>
            <a:r>
              <a:rPr lang="en-GB" sz="2600" dirty="0"/>
              <a:t>The drop off arrangements is standard procedure in your club and all required permissions and PVGs are in place</a:t>
            </a:r>
          </a:p>
          <a:p>
            <a:pPr marL="0" indent="0" algn="just">
              <a:buNone/>
            </a:pPr>
            <a:r>
              <a:rPr lang="en-GB" sz="2600" dirty="0"/>
              <a:t> </a:t>
            </a:r>
          </a:p>
          <a:p>
            <a:pPr marL="0" indent="0" algn="just">
              <a:buNone/>
            </a:pPr>
            <a:r>
              <a:rPr lang="en-GB" sz="2600" dirty="0"/>
              <a:t>Andrew’s sister Sarah is 4 years old</a:t>
            </a:r>
            <a:endParaRPr lang="en-GB" dirty="0"/>
          </a:p>
        </p:txBody>
      </p:sp>
      <p:sp>
        <p:nvSpPr>
          <p:cNvPr id="5" name="Title 2">
            <a:extLst>
              <a:ext uri="{FF2B5EF4-FFF2-40B4-BE49-F238E27FC236}">
                <a16:creationId xmlns:a16="http://schemas.microsoft.com/office/drawing/2014/main" id="{787D7CB4-B002-43F8-85E0-3AD327BB87C5}"/>
              </a:ext>
            </a:extLst>
          </p:cNvPr>
          <p:cNvSpPr>
            <a:spLocks noGrp="1"/>
          </p:cNvSpPr>
          <p:nvPr>
            <p:ph type="title"/>
          </p:nvPr>
        </p:nvSpPr>
        <p:spPr>
          <a:xfrm>
            <a:off x="0" y="260648"/>
            <a:ext cx="7605883" cy="584775"/>
          </a:xfrm>
        </p:spPr>
        <p:txBody>
          <a:bodyPr/>
          <a:lstStyle/>
          <a:p>
            <a:r>
              <a:rPr lang="en-GB" dirty="0"/>
              <a:t>   Case 1 – background information </a:t>
            </a:r>
          </a:p>
        </p:txBody>
      </p:sp>
    </p:spTree>
    <p:extLst>
      <p:ext uri="{BB962C8B-B14F-4D97-AF65-F5344CB8AC3E}">
        <p14:creationId xmlns:p14="http://schemas.microsoft.com/office/powerpoint/2010/main" val="38168338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D73EB4-703A-40E5-A96F-6B63BC6DE934}"/>
              </a:ext>
            </a:extLst>
          </p:cNvPr>
          <p:cNvSpPr>
            <a:spLocks noGrp="1"/>
          </p:cNvSpPr>
          <p:nvPr>
            <p:ph idx="1"/>
          </p:nvPr>
        </p:nvSpPr>
        <p:spPr>
          <a:xfrm>
            <a:off x="457200" y="1268760"/>
            <a:ext cx="8229600" cy="4752528"/>
          </a:xfrm>
        </p:spPr>
        <p:txBody>
          <a:bodyPr>
            <a:normAutofit lnSpcReduction="10000"/>
          </a:bodyPr>
          <a:lstStyle/>
          <a:p>
            <a:pPr marL="0" indent="0" algn="just">
              <a:buNone/>
            </a:pPr>
            <a:r>
              <a:rPr lang="en-GB" sz="2600" dirty="0"/>
              <a:t>You and another club coach are dropping children home after an event; (this is standard procedure in your club and all required permissions and PVGs are in place)</a:t>
            </a:r>
          </a:p>
          <a:p>
            <a:pPr marL="0" indent="0" algn="just">
              <a:buNone/>
            </a:pPr>
            <a:r>
              <a:rPr lang="en-GB" sz="2600" dirty="0"/>
              <a:t> </a:t>
            </a:r>
          </a:p>
          <a:p>
            <a:pPr marL="0" indent="0" algn="just">
              <a:buNone/>
            </a:pPr>
            <a:r>
              <a:rPr lang="en-GB" sz="2600" dirty="0"/>
              <a:t>When you go to drop off the final child, Andrew (12), it takes some time for anyone to answer the door.  Eventually the door is opened by Andrew’s 4-year-old sister.  It becomes apparent that there are no adults home.  Andrew tells you it’s fine for you to leave as he looks after his little sister alone all the time. </a:t>
            </a:r>
          </a:p>
          <a:p>
            <a:pPr marL="0" indent="0">
              <a:buNone/>
            </a:pPr>
            <a:endParaRPr lang="en-GB" dirty="0"/>
          </a:p>
        </p:txBody>
      </p:sp>
      <p:sp>
        <p:nvSpPr>
          <p:cNvPr id="3" name="Title 2">
            <a:extLst>
              <a:ext uri="{FF2B5EF4-FFF2-40B4-BE49-F238E27FC236}">
                <a16:creationId xmlns:a16="http://schemas.microsoft.com/office/drawing/2014/main" id="{787D7CB4-B002-43F8-85E0-3AD327BB87C5}"/>
              </a:ext>
            </a:extLst>
          </p:cNvPr>
          <p:cNvSpPr>
            <a:spLocks noGrp="1"/>
          </p:cNvSpPr>
          <p:nvPr>
            <p:ph type="title"/>
          </p:nvPr>
        </p:nvSpPr>
        <p:spPr>
          <a:xfrm>
            <a:off x="457200" y="404664"/>
            <a:ext cx="6275040" cy="584775"/>
          </a:xfrm>
        </p:spPr>
        <p:txBody>
          <a:bodyPr/>
          <a:lstStyle/>
          <a:p>
            <a:r>
              <a:rPr lang="en-GB" dirty="0"/>
              <a:t>Case 1 </a:t>
            </a:r>
          </a:p>
        </p:txBody>
      </p:sp>
    </p:spTree>
    <p:extLst>
      <p:ext uri="{BB962C8B-B14F-4D97-AF65-F5344CB8AC3E}">
        <p14:creationId xmlns:p14="http://schemas.microsoft.com/office/powerpoint/2010/main" val="18637753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D73EB4-703A-40E5-A96F-6B63BC6DE934}"/>
              </a:ext>
            </a:extLst>
          </p:cNvPr>
          <p:cNvSpPr>
            <a:spLocks noGrp="1"/>
          </p:cNvSpPr>
          <p:nvPr>
            <p:ph idx="1"/>
          </p:nvPr>
        </p:nvSpPr>
        <p:spPr>
          <a:xfrm>
            <a:off x="457200" y="908720"/>
            <a:ext cx="8229600" cy="4752528"/>
          </a:xfrm>
        </p:spPr>
        <p:txBody>
          <a:bodyPr>
            <a:noAutofit/>
          </a:bodyPr>
          <a:lstStyle/>
          <a:p>
            <a:pPr marL="0" indent="0">
              <a:buNone/>
            </a:pPr>
            <a:r>
              <a:rPr lang="en-GB" sz="2000" b="1" dirty="0"/>
              <a:t>What would you do?</a:t>
            </a:r>
            <a:endParaRPr lang="en-GB" sz="2000" dirty="0"/>
          </a:p>
          <a:p>
            <a:pPr lvl="0" algn="just"/>
            <a:r>
              <a:rPr lang="en-GB" sz="2000" dirty="0"/>
              <a:t>A 4 year old child has been left unsupervised at the property.  You should contact police </a:t>
            </a:r>
          </a:p>
          <a:p>
            <a:pPr lvl="0" algn="just"/>
            <a:r>
              <a:rPr lang="en-GB" sz="2000" dirty="0"/>
              <a:t>Remain at the property to safeguard the wellbeing of Andrew and his 4 year old sister until the police arrive</a:t>
            </a:r>
          </a:p>
          <a:p>
            <a:pPr lvl="0" algn="just"/>
            <a:r>
              <a:rPr lang="en-GB" sz="2000" dirty="0"/>
              <a:t>Call or text the club CWPO to let them know you are dealing with a concern</a:t>
            </a:r>
          </a:p>
          <a:p>
            <a:pPr lvl="0" algn="just"/>
            <a:r>
              <a:rPr lang="en-GB" sz="2000" dirty="0"/>
              <a:t>Both coaches should enter the property at the same time and check for other people just in case there is anyone present that children haven’t mentioned </a:t>
            </a:r>
          </a:p>
          <a:p>
            <a:pPr lvl="0" algn="just"/>
            <a:r>
              <a:rPr lang="en-GB" sz="2000" dirty="0">
                <a:solidFill>
                  <a:schemeClr val="tx1"/>
                </a:solidFill>
              </a:rPr>
              <a:t>It is most appropriate to get jackets/shoes on the children and wait with all children in the vehicle.  Do not wait in the house any longer than you need to.</a:t>
            </a:r>
          </a:p>
          <a:p>
            <a:pPr lvl="0"/>
            <a:endParaRPr lang="en-GB" sz="1600" dirty="0"/>
          </a:p>
        </p:txBody>
      </p:sp>
      <p:sp>
        <p:nvSpPr>
          <p:cNvPr id="3" name="Title 2">
            <a:extLst>
              <a:ext uri="{FF2B5EF4-FFF2-40B4-BE49-F238E27FC236}">
                <a16:creationId xmlns:a16="http://schemas.microsoft.com/office/drawing/2014/main" id="{787D7CB4-B002-43F8-85E0-3AD327BB87C5}"/>
              </a:ext>
            </a:extLst>
          </p:cNvPr>
          <p:cNvSpPr>
            <a:spLocks noGrp="1"/>
          </p:cNvSpPr>
          <p:nvPr>
            <p:ph type="title"/>
          </p:nvPr>
        </p:nvSpPr>
        <p:spPr>
          <a:xfrm>
            <a:off x="457200" y="116632"/>
            <a:ext cx="4546848" cy="584775"/>
          </a:xfrm>
        </p:spPr>
        <p:txBody>
          <a:bodyPr/>
          <a:lstStyle/>
          <a:p>
            <a:r>
              <a:rPr lang="en-GB" dirty="0"/>
              <a:t>Case 1 </a:t>
            </a:r>
          </a:p>
        </p:txBody>
      </p:sp>
    </p:spTree>
    <p:extLst>
      <p:ext uri="{BB962C8B-B14F-4D97-AF65-F5344CB8AC3E}">
        <p14:creationId xmlns:p14="http://schemas.microsoft.com/office/powerpoint/2010/main" val="9207441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779" y="260648"/>
            <a:ext cx="5213349" cy="584775"/>
          </a:xfrm>
        </p:spPr>
        <p:txBody>
          <a:bodyPr/>
          <a:lstStyle/>
          <a:p>
            <a:r>
              <a:rPr lang="en-GB" dirty="0"/>
              <a:t>Who do I tell?</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14287650"/>
              </p:ext>
            </p:extLst>
          </p:nvPr>
        </p:nvGraphicFramePr>
        <p:xfrm>
          <a:off x="510779" y="980728"/>
          <a:ext cx="4680200" cy="50200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5508104" y="1166842"/>
            <a:ext cx="3341141" cy="4524315"/>
          </a:xfrm>
          <a:prstGeom prst="rect">
            <a:avLst/>
          </a:prstGeom>
          <a:noFill/>
        </p:spPr>
        <p:txBody>
          <a:bodyPr wrap="square" rtlCol="0">
            <a:spAutoFit/>
          </a:bodyPr>
          <a:lstStyle/>
          <a:p>
            <a:r>
              <a:rPr lang="en-GB" b="1" u="sng" dirty="0"/>
              <a:t>Informing Parents:</a:t>
            </a:r>
          </a:p>
          <a:p>
            <a:pPr algn="just"/>
            <a:r>
              <a:rPr lang="en-GB" dirty="0"/>
              <a:t>Where you have reason to believe that a parent / carer / family member may be responsible for abuse you should always seek advice from police or social work </a:t>
            </a:r>
            <a:r>
              <a:rPr lang="en-GB" dirty="0">
                <a:solidFill>
                  <a:srgbClr val="002060"/>
                </a:solidFill>
              </a:rPr>
              <a:t>FIRST</a:t>
            </a:r>
            <a:r>
              <a:rPr lang="en-GB" dirty="0"/>
              <a:t> and follow their instructions as to who informs parents. </a:t>
            </a:r>
          </a:p>
          <a:p>
            <a:endParaRPr lang="en-GB" dirty="0"/>
          </a:p>
          <a:p>
            <a:pPr algn="just"/>
            <a:r>
              <a:rPr lang="en-GB" dirty="0"/>
              <a:t>For all other concerns, parents/carers should be notified that a referral has been made at the earliest opportunity.</a:t>
            </a:r>
          </a:p>
        </p:txBody>
      </p:sp>
    </p:spTree>
    <p:extLst>
      <p:ext uri="{BB962C8B-B14F-4D97-AF65-F5344CB8AC3E}">
        <p14:creationId xmlns:p14="http://schemas.microsoft.com/office/powerpoint/2010/main" val="1041510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D73EB4-703A-40E5-A96F-6B63BC6DE934}"/>
              </a:ext>
            </a:extLst>
          </p:cNvPr>
          <p:cNvSpPr>
            <a:spLocks noGrp="1"/>
          </p:cNvSpPr>
          <p:nvPr>
            <p:ph idx="1"/>
          </p:nvPr>
        </p:nvSpPr>
        <p:spPr>
          <a:xfrm>
            <a:off x="457200" y="1268760"/>
            <a:ext cx="8229600" cy="4608512"/>
          </a:xfrm>
        </p:spPr>
        <p:txBody>
          <a:bodyPr>
            <a:normAutofit/>
          </a:bodyPr>
          <a:lstStyle/>
          <a:p>
            <a:pPr marL="0" indent="0" algn="just">
              <a:buNone/>
            </a:pPr>
            <a:r>
              <a:rPr lang="en-GB" dirty="0"/>
              <a:t>You receive an email from a parent at your club. </a:t>
            </a:r>
          </a:p>
          <a:p>
            <a:pPr marL="0" indent="0" algn="just">
              <a:buNone/>
            </a:pPr>
            <a:r>
              <a:rPr lang="en-GB" dirty="0"/>
              <a:t>In the email, they tell you their son Josh (14yrs) has been receiving ‘really nasty messages’ from Adam (14 </a:t>
            </a:r>
            <a:r>
              <a:rPr lang="en-GB" dirty="0" err="1"/>
              <a:t>yrs</a:t>
            </a:r>
            <a:r>
              <a:rPr lang="en-GB" dirty="0"/>
              <a:t>) another boy at the club. </a:t>
            </a:r>
          </a:p>
          <a:p>
            <a:pPr marL="0" indent="0" algn="just">
              <a:buNone/>
            </a:pPr>
            <a:r>
              <a:rPr lang="en-GB" dirty="0"/>
              <a:t>They have attached some screenshots of the messages to the email.</a:t>
            </a:r>
          </a:p>
          <a:p>
            <a:pPr marL="0" indent="0" algn="just">
              <a:buNone/>
            </a:pPr>
            <a:r>
              <a:rPr lang="en-GB" dirty="0"/>
              <a:t>Josh’s parent is very angry.  They want Adam banned from the club immediately and tell you if they see him at club training tomorrow ‘there will be trouble’. </a:t>
            </a:r>
          </a:p>
          <a:p>
            <a:pPr marL="0" indent="0" algn="just">
              <a:buNone/>
            </a:pPr>
            <a:r>
              <a:rPr lang="en-GB" b="1" dirty="0"/>
              <a:t>What do you do?</a:t>
            </a:r>
          </a:p>
        </p:txBody>
      </p:sp>
      <p:sp>
        <p:nvSpPr>
          <p:cNvPr id="3" name="Title 2">
            <a:extLst>
              <a:ext uri="{FF2B5EF4-FFF2-40B4-BE49-F238E27FC236}">
                <a16:creationId xmlns:a16="http://schemas.microsoft.com/office/drawing/2014/main" id="{787D7CB4-B002-43F8-85E0-3AD327BB87C5}"/>
              </a:ext>
            </a:extLst>
          </p:cNvPr>
          <p:cNvSpPr>
            <a:spLocks noGrp="1"/>
          </p:cNvSpPr>
          <p:nvPr>
            <p:ph type="title"/>
          </p:nvPr>
        </p:nvSpPr>
        <p:spPr>
          <a:xfrm>
            <a:off x="0" y="332656"/>
            <a:ext cx="2243839" cy="584775"/>
          </a:xfrm>
        </p:spPr>
        <p:txBody>
          <a:bodyPr/>
          <a:lstStyle/>
          <a:p>
            <a:r>
              <a:rPr lang="en-GB" dirty="0"/>
              <a:t>   Case 2 </a:t>
            </a:r>
          </a:p>
        </p:txBody>
      </p:sp>
    </p:spTree>
    <p:extLst>
      <p:ext uri="{BB962C8B-B14F-4D97-AF65-F5344CB8AC3E}">
        <p14:creationId xmlns:p14="http://schemas.microsoft.com/office/powerpoint/2010/main" val="40726265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l="29574" t="12182" r="42125" b="5179"/>
          <a:stretch/>
        </p:blipFill>
        <p:spPr>
          <a:xfrm>
            <a:off x="4788024" y="1"/>
            <a:ext cx="3744416" cy="6147230"/>
          </a:xfrm>
          <a:prstGeom prst="rect">
            <a:avLst/>
          </a:prstGeom>
        </p:spPr>
      </p:pic>
      <p:pic>
        <p:nvPicPr>
          <p:cNvPr id="5" name="Picture 4"/>
          <p:cNvPicPr>
            <a:picLocks noChangeAspect="1"/>
          </p:cNvPicPr>
          <p:nvPr/>
        </p:nvPicPr>
        <p:blipFill rotWithShape="1">
          <a:blip r:embed="rId3"/>
          <a:srcRect l="29525" t="13583" r="42125" b="6579"/>
          <a:stretch/>
        </p:blipFill>
        <p:spPr>
          <a:xfrm>
            <a:off x="467544" y="116632"/>
            <a:ext cx="3808799" cy="6030599"/>
          </a:xfrm>
          <a:prstGeom prst="rect">
            <a:avLst/>
          </a:prstGeom>
        </p:spPr>
      </p:pic>
      <p:pic>
        <p:nvPicPr>
          <p:cNvPr id="9" name="Picture 4" descr="Transparent Eggplant Emoji Png - Eggplant Emoji Transparent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6216" y="4725144"/>
            <a:ext cx="553908" cy="432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064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4225BC-3F6C-41B1-82BE-D0FAB5CF1BFC}"/>
              </a:ext>
            </a:extLst>
          </p:cNvPr>
          <p:cNvSpPr>
            <a:spLocks noGrp="1"/>
          </p:cNvSpPr>
          <p:nvPr>
            <p:ph type="title"/>
          </p:nvPr>
        </p:nvSpPr>
        <p:spPr>
          <a:xfrm>
            <a:off x="0" y="332656"/>
            <a:ext cx="3335483" cy="584775"/>
          </a:xfrm>
        </p:spPr>
        <p:txBody>
          <a:bodyPr/>
          <a:lstStyle/>
          <a:p>
            <a:r>
              <a:rPr lang="en-GB" dirty="0"/>
              <a:t> Safeguarding </a:t>
            </a:r>
          </a:p>
        </p:txBody>
      </p:sp>
      <p:graphicFrame>
        <p:nvGraphicFramePr>
          <p:cNvPr id="8" name="Table 7">
            <a:extLst>
              <a:ext uri="{FF2B5EF4-FFF2-40B4-BE49-F238E27FC236}">
                <a16:creationId xmlns:a16="http://schemas.microsoft.com/office/drawing/2014/main" id="{86C818BE-5D46-4777-918C-409473EA9B1B}"/>
              </a:ext>
            </a:extLst>
          </p:cNvPr>
          <p:cNvGraphicFramePr>
            <a:graphicFrameLocks noGrp="1"/>
          </p:cNvGraphicFramePr>
          <p:nvPr>
            <p:extLst>
              <p:ext uri="{D42A27DB-BD31-4B8C-83A1-F6EECF244321}">
                <p14:modId xmlns:p14="http://schemas.microsoft.com/office/powerpoint/2010/main" val="3564110623"/>
              </p:ext>
            </p:extLst>
          </p:nvPr>
        </p:nvGraphicFramePr>
        <p:xfrm>
          <a:off x="827584" y="1268760"/>
          <a:ext cx="7494005" cy="4511040"/>
        </p:xfrm>
        <a:graphic>
          <a:graphicData uri="http://schemas.openxmlformats.org/drawingml/2006/table">
            <a:tbl>
              <a:tblPr firstRow="1" bandRow="1">
                <a:tableStyleId>{5C22544A-7EE6-4342-B048-85BDC9FD1C3A}</a:tableStyleId>
              </a:tblPr>
              <a:tblGrid>
                <a:gridCol w="3778971">
                  <a:extLst>
                    <a:ext uri="{9D8B030D-6E8A-4147-A177-3AD203B41FA5}">
                      <a16:colId xmlns:a16="http://schemas.microsoft.com/office/drawing/2014/main" val="4154836154"/>
                    </a:ext>
                  </a:extLst>
                </a:gridCol>
                <a:gridCol w="3715034">
                  <a:extLst>
                    <a:ext uri="{9D8B030D-6E8A-4147-A177-3AD203B41FA5}">
                      <a16:colId xmlns:a16="http://schemas.microsoft.com/office/drawing/2014/main" val="994652730"/>
                    </a:ext>
                  </a:extLst>
                </a:gridCol>
              </a:tblGrid>
              <a:tr h="245747">
                <a:tc gridSpan="2">
                  <a:txBody>
                    <a:bodyPr/>
                    <a:lstStyle/>
                    <a:p>
                      <a:pPr algn="ctr"/>
                      <a:r>
                        <a:rPr lang="en-GB" sz="2000" dirty="0"/>
                        <a:t>SAFEGUARDING</a:t>
                      </a:r>
                    </a:p>
                  </a:txBody>
                  <a:tcPr>
                    <a:solidFill>
                      <a:schemeClr val="tx1"/>
                    </a:solidFill>
                  </a:tcPr>
                </a:tc>
                <a:tc hMerge="1">
                  <a:txBody>
                    <a:bodyPr/>
                    <a:lstStyle/>
                    <a:p>
                      <a:endParaRPr lang="en-GB" dirty="0"/>
                    </a:p>
                  </a:txBody>
                  <a:tcPr/>
                </a:tc>
                <a:extLst>
                  <a:ext uri="{0D108BD9-81ED-4DB2-BD59-A6C34878D82A}">
                    <a16:rowId xmlns:a16="http://schemas.microsoft.com/office/drawing/2014/main" val="192554359"/>
                  </a:ext>
                </a:extLst>
              </a:tr>
              <a:tr h="245747">
                <a:tc>
                  <a:txBody>
                    <a:bodyPr/>
                    <a:lstStyle/>
                    <a:p>
                      <a:pPr algn="ctr"/>
                      <a:r>
                        <a:rPr lang="en-GB" sz="1800" b="1" dirty="0">
                          <a:solidFill>
                            <a:schemeClr val="bg1"/>
                          </a:solidFill>
                        </a:rPr>
                        <a:t>Child Wellbeing</a:t>
                      </a:r>
                    </a:p>
                  </a:txBody>
                  <a:tcPr>
                    <a:solidFill>
                      <a:schemeClr val="tx1">
                        <a:lumMod val="60000"/>
                        <a:lumOff val="40000"/>
                      </a:schemeClr>
                    </a:solidFill>
                  </a:tcPr>
                </a:tc>
                <a:tc>
                  <a:txBody>
                    <a:bodyPr/>
                    <a:lstStyle/>
                    <a:p>
                      <a:pPr algn="ctr"/>
                      <a:r>
                        <a:rPr lang="en-GB" sz="1800" b="1" dirty="0">
                          <a:solidFill>
                            <a:schemeClr val="bg1"/>
                          </a:solidFill>
                        </a:rPr>
                        <a:t>Child Protection</a:t>
                      </a:r>
                    </a:p>
                  </a:txBody>
                  <a:tcPr>
                    <a:solidFill>
                      <a:schemeClr val="tx1">
                        <a:lumMod val="60000"/>
                        <a:lumOff val="40000"/>
                      </a:schemeClr>
                    </a:solidFill>
                  </a:tcPr>
                </a:tc>
                <a:extLst>
                  <a:ext uri="{0D108BD9-81ED-4DB2-BD59-A6C34878D82A}">
                    <a16:rowId xmlns:a16="http://schemas.microsoft.com/office/drawing/2014/main" val="2393263833"/>
                  </a:ext>
                </a:extLst>
              </a:tr>
              <a:tr h="3194707">
                <a:tc>
                  <a:txBody>
                    <a:bodyPr/>
                    <a:lstStyle/>
                    <a:p>
                      <a:pPr algn="just"/>
                      <a:r>
                        <a:rPr lang="en-GB" sz="1600" dirty="0"/>
                        <a:t>The procedures and practices in place to promote the wellbeing of children and young people or identify and support children or young people experiencing wellbeing concerns.  These are concerns which in isolation, do not always meet the threshold for a child protection referral but still have an impact on the wellbeing of the child or young person.  </a:t>
                      </a:r>
                    </a:p>
                    <a:p>
                      <a:pPr algn="ctr"/>
                      <a:endParaRPr lang="en-GB" sz="1600" dirty="0"/>
                    </a:p>
                    <a:p>
                      <a:pPr algn="just"/>
                      <a:r>
                        <a:rPr lang="en-GB" sz="1600" i="1" dirty="0"/>
                        <a:t>Examples may include: bullying, mental health concerns, bereavement, family separation, parents pushing their child too hard in their sport, self-harm etc.  </a:t>
                      </a:r>
                    </a:p>
                  </a:txBody>
                  <a:tcPr>
                    <a:solidFill>
                      <a:schemeClr val="tx1">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600" dirty="0">
                          <a:latin typeface="+mn-lt"/>
                        </a:rPr>
                        <a:t>The procedures and practices in place to identify and protect children or young people who are at risk of, or suffering, significant harm or abuse.  Child protection matters are reported to police or social work.</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dirty="0">
                        <a:latin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1600" i="1" dirty="0">
                          <a:latin typeface="+mn-lt"/>
                        </a:rPr>
                        <a:t>Examples may include: physical abuse, neglect, sexual abuse, radicalisation, emotional abuse, trafficking or sexual exploitation.</a:t>
                      </a:r>
                    </a:p>
                    <a:p>
                      <a:pPr algn="ctr"/>
                      <a:endParaRPr lang="en-GB" sz="1600" dirty="0"/>
                    </a:p>
                  </a:txBody>
                  <a:tcPr>
                    <a:solidFill>
                      <a:schemeClr val="tx1">
                        <a:lumMod val="20000"/>
                        <a:lumOff val="80000"/>
                      </a:schemeClr>
                    </a:solidFill>
                  </a:tcPr>
                </a:tc>
                <a:extLst>
                  <a:ext uri="{0D108BD9-81ED-4DB2-BD59-A6C34878D82A}">
                    <a16:rowId xmlns:a16="http://schemas.microsoft.com/office/drawing/2014/main" val="2868403243"/>
                  </a:ext>
                </a:extLst>
              </a:tr>
            </a:tbl>
          </a:graphicData>
        </a:graphic>
      </p:graphicFrame>
    </p:spTree>
    <p:extLst>
      <p:ext uri="{BB962C8B-B14F-4D97-AF65-F5344CB8AC3E}">
        <p14:creationId xmlns:p14="http://schemas.microsoft.com/office/powerpoint/2010/main" val="198896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D73EB4-703A-40E5-A96F-6B63BC6DE934}"/>
              </a:ext>
            </a:extLst>
          </p:cNvPr>
          <p:cNvSpPr>
            <a:spLocks noGrp="1"/>
          </p:cNvSpPr>
          <p:nvPr>
            <p:ph idx="1"/>
          </p:nvPr>
        </p:nvSpPr>
        <p:spPr>
          <a:xfrm>
            <a:off x="457200" y="908720"/>
            <a:ext cx="8229600" cy="4752528"/>
          </a:xfrm>
        </p:spPr>
        <p:txBody>
          <a:bodyPr>
            <a:noAutofit/>
          </a:bodyPr>
          <a:lstStyle/>
          <a:p>
            <a:pPr marL="0" lvl="0" indent="0">
              <a:buNone/>
            </a:pPr>
            <a:r>
              <a:rPr lang="en-GB" b="1" dirty="0"/>
              <a:t>Parents who complained:</a:t>
            </a:r>
          </a:p>
          <a:p>
            <a:pPr lvl="0" algn="just"/>
            <a:r>
              <a:rPr lang="en-GB" dirty="0"/>
              <a:t>Alert your club WPO and decide if you or they will contact the parents</a:t>
            </a:r>
          </a:p>
          <a:p>
            <a:pPr lvl="0" algn="just"/>
            <a:r>
              <a:rPr lang="en-GB" dirty="0"/>
              <a:t>Call the parent and try to de-escalate the situation</a:t>
            </a:r>
          </a:p>
          <a:p>
            <a:pPr lvl="0" algn="just"/>
            <a:r>
              <a:rPr lang="en-GB" dirty="0"/>
              <a:t>Let them know their concern has been received, is being taken seriously and actioned by the club WPO</a:t>
            </a:r>
          </a:p>
          <a:p>
            <a:pPr lvl="0" algn="just"/>
            <a:r>
              <a:rPr lang="en-GB" dirty="0"/>
              <a:t>Gather any other relevant information</a:t>
            </a:r>
          </a:p>
          <a:p>
            <a:pPr lvl="0" algn="just"/>
            <a:r>
              <a:rPr lang="en-GB" dirty="0"/>
              <a:t>Ask parent to support their child by not confronting the young person at training (or else where)</a:t>
            </a:r>
            <a:endParaRPr lang="en-GB" sz="1600" dirty="0"/>
          </a:p>
          <a:p>
            <a:pPr lvl="0" algn="just"/>
            <a:r>
              <a:rPr lang="en-GB" dirty="0"/>
              <a:t>Let them know you may have to pass this incident to the statutory authorities </a:t>
            </a:r>
          </a:p>
        </p:txBody>
      </p:sp>
      <p:sp>
        <p:nvSpPr>
          <p:cNvPr id="5" name="Title 2">
            <a:extLst>
              <a:ext uri="{FF2B5EF4-FFF2-40B4-BE49-F238E27FC236}">
                <a16:creationId xmlns:a16="http://schemas.microsoft.com/office/drawing/2014/main" id="{787D7CB4-B002-43F8-85E0-3AD327BB87C5}"/>
              </a:ext>
            </a:extLst>
          </p:cNvPr>
          <p:cNvSpPr>
            <a:spLocks noGrp="1"/>
          </p:cNvSpPr>
          <p:nvPr>
            <p:ph type="title"/>
          </p:nvPr>
        </p:nvSpPr>
        <p:spPr>
          <a:xfrm>
            <a:off x="0" y="188640"/>
            <a:ext cx="6741865" cy="584775"/>
          </a:xfrm>
        </p:spPr>
        <p:txBody>
          <a:bodyPr/>
          <a:lstStyle/>
          <a:p>
            <a:r>
              <a:rPr lang="en-GB" dirty="0"/>
              <a:t>   Case 2 -  What would you do?</a:t>
            </a:r>
          </a:p>
        </p:txBody>
      </p:sp>
    </p:spTree>
    <p:extLst>
      <p:ext uri="{BB962C8B-B14F-4D97-AF65-F5344CB8AC3E}">
        <p14:creationId xmlns:p14="http://schemas.microsoft.com/office/powerpoint/2010/main" val="30955125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D73EB4-703A-40E5-A96F-6B63BC6DE934}"/>
              </a:ext>
            </a:extLst>
          </p:cNvPr>
          <p:cNvSpPr>
            <a:spLocks noGrp="1"/>
          </p:cNvSpPr>
          <p:nvPr>
            <p:ph idx="1"/>
          </p:nvPr>
        </p:nvSpPr>
        <p:spPr>
          <a:xfrm>
            <a:off x="179512" y="980728"/>
            <a:ext cx="8229600" cy="4464496"/>
          </a:xfrm>
        </p:spPr>
        <p:txBody>
          <a:bodyPr>
            <a:noAutofit/>
          </a:bodyPr>
          <a:lstStyle/>
          <a:p>
            <a:pPr marL="0" lvl="0" indent="0">
              <a:buNone/>
            </a:pPr>
            <a:r>
              <a:rPr lang="en-GB" sz="1900" b="1" dirty="0"/>
              <a:t>Managing the concern</a:t>
            </a:r>
          </a:p>
          <a:p>
            <a:pPr lvl="0"/>
            <a:r>
              <a:rPr lang="en-GB" sz="1900" dirty="0"/>
              <a:t>The screenshots of messages indicate there has been an incident of sharing pornography </a:t>
            </a:r>
          </a:p>
          <a:p>
            <a:pPr lvl="0"/>
            <a:r>
              <a:rPr lang="en-GB" sz="1900" dirty="0"/>
              <a:t>They also indicate there was an incident of exposing and masturbating in front of others/in a public space</a:t>
            </a:r>
          </a:p>
          <a:p>
            <a:pPr lvl="0"/>
            <a:r>
              <a:rPr lang="en-GB" sz="1900" dirty="0"/>
              <a:t>Suggestion that children younger than 13 involved in this incident</a:t>
            </a:r>
          </a:p>
          <a:p>
            <a:pPr lvl="0"/>
            <a:r>
              <a:rPr lang="en-GB" sz="1900" dirty="0"/>
              <a:t>This is a police matter and should be referred to police </a:t>
            </a:r>
            <a:r>
              <a:rPr lang="en-GB" sz="1900" u="sng" dirty="0"/>
              <a:t>by the club</a:t>
            </a:r>
            <a:r>
              <a:rPr lang="en-GB" sz="1900" dirty="0"/>
              <a:t>. </a:t>
            </a:r>
          </a:p>
          <a:p>
            <a:pPr lvl="0"/>
            <a:r>
              <a:rPr lang="en-GB" sz="1900" dirty="0"/>
              <a:t>The club should follow advice from the police in relation to communicating with parents/carers of children and young people involved</a:t>
            </a:r>
          </a:p>
          <a:p>
            <a:pPr lvl="0"/>
            <a:r>
              <a:rPr lang="en-GB" sz="1900" dirty="0"/>
              <a:t>Club may need to consider a pre-cautionary suspension for Adam, or some other supervision – such as restricted changing room access</a:t>
            </a:r>
          </a:p>
          <a:p>
            <a:pPr lvl="0"/>
            <a:r>
              <a:rPr lang="en-GB" sz="1900" dirty="0"/>
              <a:t>Coach or club WPO should check in with Josh (and his parents) – how is he feeling about the situation, does he need support at training?</a:t>
            </a:r>
          </a:p>
          <a:p>
            <a:pPr lvl="0"/>
            <a:endParaRPr lang="en-GB" sz="2100" dirty="0"/>
          </a:p>
          <a:p>
            <a:pPr lvl="0"/>
            <a:endParaRPr lang="en-GB" sz="2300" dirty="0"/>
          </a:p>
        </p:txBody>
      </p:sp>
      <p:sp>
        <p:nvSpPr>
          <p:cNvPr id="5" name="Title 2">
            <a:extLst>
              <a:ext uri="{FF2B5EF4-FFF2-40B4-BE49-F238E27FC236}">
                <a16:creationId xmlns:a16="http://schemas.microsoft.com/office/drawing/2014/main" id="{787D7CB4-B002-43F8-85E0-3AD327BB87C5}"/>
              </a:ext>
            </a:extLst>
          </p:cNvPr>
          <p:cNvSpPr>
            <a:spLocks noGrp="1"/>
          </p:cNvSpPr>
          <p:nvPr>
            <p:ph type="title"/>
          </p:nvPr>
        </p:nvSpPr>
        <p:spPr>
          <a:xfrm>
            <a:off x="0" y="188640"/>
            <a:ext cx="7620310" cy="584775"/>
          </a:xfrm>
        </p:spPr>
        <p:txBody>
          <a:bodyPr/>
          <a:lstStyle/>
          <a:p>
            <a:r>
              <a:rPr lang="en-GB" dirty="0"/>
              <a:t>   Case 2 - What would you do now?</a:t>
            </a:r>
          </a:p>
        </p:txBody>
      </p:sp>
    </p:spTree>
    <p:extLst>
      <p:ext uri="{BB962C8B-B14F-4D97-AF65-F5344CB8AC3E}">
        <p14:creationId xmlns:p14="http://schemas.microsoft.com/office/powerpoint/2010/main" val="30830680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215516" y="1700808"/>
          <a:ext cx="8712968" cy="2880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787D7CB4-B002-43F8-85E0-3AD327BB87C5}"/>
              </a:ext>
            </a:extLst>
          </p:cNvPr>
          <p:cNvSpPr>
            <a:spLocks noGrp="1"/>
          </p:cNvSpPr>
          <p:nvPr>
            <p:ph type="title"/>
          </p:nvPr>
        </p:nvSpPr>
        <p:spPr>
          <a:xfrm>
            <a:off x="0" y="260648"/>
            <a:ext cx="7605883" cy="584775"/>
          </a:xfrm>
        </p:spPr>
        <p:txBody>
          <a:bodyPr/>
          <a:lstStyle/>
          <a:p>
            <a:r>
              <a:rPr lang="en-GB" dirty="0"/>
              <a:t>   Case 3 – background information </a:t>
            </a:r>
          </a:p>
        </p:txBody>
      </p:sp>
    </p:spTree>
    <p:extLst>
      <p:ext uri="{BB962C8B-B14F-4D97-AF65-F5344CB8AC3E}">
        <p14:creationId xmlns:p14="http://schemas.microsoft.com/office/powerpoint/2010/main" val="38888943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D73EB4-703A-40E5-A96F-6B63BC6DE934}"/>
              </a:ext>
            </a:extLst>
          </p:cNvPr>
          <p:cNvSpPr>
            <a:spLocks noGrp="1"/>
          </p:cNvSpPr>
          <p:nvPr>
            <p:ph idx="1"/>
          </p:nvPr>
        </p:nvSpPr>
        <p:spPr>
          <a:xfrm>
            <a:off x="457200" y="1052736"/>
            <a:ext cx="8229600" cy="5040560"/>
          </a:xfrm>
        </p:spPr>
        <p:txBody>
          <a:bodyPr>
            <a:normAutofit fontScale="55000" lnSpcReduction="20000"/>
          </a:bodyPr>
          <a:lstStyle/>
          <a:p>
            <a:pPr marL="0" indent="0" algn="just">
              <a:buNone/>
            </a:pPr>
            <a:r>
              <a:rPr lang="en-GB" sz="3300" dirty="0"/>
              <a:t>One of your club’s young leaders Nia (15) calls you on the club phone and leaves a message. </a:t>
            </a:r>
          </a:p>
          <a:p>
            <a:pPr marL="0" indent="0" algn="just">
              <a:buNone/>
            </a:pPr>
            <a:r>
              <a:rPr lang="en-GB" sz="2200" dirty="0"/>
              <a:t> </a:t>
            </a:r>
          </a:p>
          <a:p>
            <a:pPr marL="0" indent="0" algn="just">
              <a:buNone/>
            </a:pPr>
            <a:r>
              <a:rPr lang="en-GB" sz="3300" dirty="0"/>
              <a:t>In the message she tells you that she is worried about another girl from the club Lisa (13).  She has seen marks on Lisa’s arms in the changing rooms after practice and she is really worried because she knows that Lisa has been having a hard time at school and she thinks Lisa may be hurting herself.  </a:t>
            </a:r>
          </a:p>
          <a:p>
            <a:pPr marL="0" indent="0" algn="just">
              <a:buNone/>
            </a:pPr>
            <a:r>
              <a:rPr lang="en-GB" sz="2200" dirty="0"/>
              <a:t> </a:t>
            </a:r>
          </a:p>
          <a:p>
            <a:pPr marL="0" indent="0" algn="just">
              <a:buNone/>
            </a:pPr>
            <a:r>
              <a:rPr lang="en-GB" sz="3300" dirty="0"/>
              <a:t>Some of the other young people at the club have shown her a group chat involving girls from school, some of whom do not attend the club. They have been sending messages back and forth in a group chat and talking a lot about self-harm, sharing links to websites which encourage and tell people how to self-harm.  </a:t>
            </a:r>
          </a:p>
          <a:p>
            <a:pPr marL="0" indent="0" algn="just">
              <a:buNone/>
            </a:pPr>
            <a:r>
              <a:rPr lang="en-GB" sz="2200" dirty="0"/>
              <a:t> </a:t>
            </a:r>
          </a:p>
          <a:p>
            <a:pPr marL="0" indent="0" algn="just">
              <a:buNone/>
            </a:pPr>
            <a:r>
              <a:rPr lang="en-GB" sz="3300" dirty="0"/>
              <a:t>She tells you she is really stressed about it and doesn’t know what to do.  She is worried that Lisa will be annoyed at her for saying anything but she doesn’t want her friend to kill herself. </a:t>
            </a:r>
            <a:r>
              <a:rPr lang="en-GB" dirty="0"/>
              <a:t> </a:t>
            </a:r>
          </a:p>
          <a:p>
            <a:pPr marL="0" indent="0" algn="ctr">
              <a:buNone/>
            </a:pPr>
            <a:r>
              <a:rPr lang="en-GB" sz="3300" b="1" dirty="0"/>
              <a:t>What would you do?</a:t>
            </a:r>
            <a:endParaRPr lang="en-GB" dirty="0">
              <a:highlight>
                <a:srgbClr val="FFFF00"/>
              </a:highlight>
            </a:endParaRPr>
          </a:p>
        </p:txBody>
      </p:sp>
      <p:sp>
        <p:nvSpPr>
          <p:cNvPr id="3" name="Title 2">
            <a:extLst>
              <a:ext uri="{FF2B5EF4-FFF2-40B4-BE49-F238E27FC236}">
                <a16:creationId xmlns:a16="http://schemas.microsoft.com/office/drawing/2014/main" id="{787D7CB4-B002-43F8-85E0-3AD327BB87C5}"/>
              </a:ext>
            </a:extLst>
          </p:cNvPr>
          <p:cNvSpPr>
            <a:spLocks noGrp="1"/>
          </p:cNvSpPr>
          <p:nvPr>
            <p:ph type="title"/>
          </p:nvPr>
        </p:nvSpPr>
        <p:spPr>
          <a:xfrm>
            <a:off x="457200" y="260648"/>
            <a:ext cx="5050904" cy="584775"/>
          </a:xfrm>
        </p:spPr>
        <p:txBody>
          <a:bodyPr/>
          <a:lstStyle/>
          <a:p>
            <a:r>
              <a:rPr lang="en-GB" dirty="0"/>
              <a:t>Case 3 </a:t>
            </a:r>
          </a:p>
        </p:txBody>
      </p:sp>
    </p:spTree>
    <p:extLst>
      <p:ext uri="{BB962C8B-B14F-4D97-AF65-F5344CB8AC3E}">
        <p14:creationId xmlns:p14="http://schemas.microsoft.com/office/powerpoint/2010/main" val="16241772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D73EB4-703A-40E5-A96F-6B63BC6DE934}"/>
              </a:ext>
            </a:extLst>
          </p:cNvPr>
          <p:cNvSpPr>
            <a:spLocks noGrp="1"/>
          </p:cNvSpPr>
          <p:nvPr>
            <p:ph idx="1"/>
          </p:nvPr>
        </p:nvSpPr>
        <p:spPr>
          <a:xfrm>
            <a:off x="251520" y="1124744"/>
            <a:ext cx="8712968" cy="5184576"/>
          </a:xfrm>
        </p:spPr>
        <p:txBody>
          <a:bodyPr>
            <a:noAutofit/>
          </a:bodyPr>
          <a:lstStyle/>
          <a:p>
            <a:pPr marL="0" indent="0">
              <a:buNone/>
            </a:pPr>
            <a:r>
              <a:rPr lang="en-GB" sz="2000" b="1" dirty="0"/>
              <a:t>The Coach/volunteer</a:t>
            </a:r>
          </a:p>
          <a:p>
            <a:r>
              <a:rPr lang="en-GB" sz="2000" u="sng" dirty="0"/>
              <a:t>Speak to your club CWPO </a:t>
            </a:r>
            <a:r>
              <a:rPr lang="en-GB" sz="2000" dirty="0"/>
              <a:t>– if the coach has the closest personal relationship and is able they should follow up initially</a:t>
            </a:r>
          </a:p>
          <a:p>
            <a:pPr marL="0" indent="0">
              <a:buNone/>
            </a:pPr>
            <a:r>
              <a:rPr lang="en-GB" sz="2000" b="1" dirty="0"/>
              <a:t>Contact Nia </a:t>
            </a:r>
          </a:p>
          <a:p>
            <a:r>
              <a:rPr lang="en-GB" sz="2000" dirty="0"/>
              <a:t>Reassure her she has done the right thing</a:t>
            </a:r>
          </a:p>
          <a:p>
            <a:r>
              <a:rPr lang="en-GB" sz="2000" dirty="0"/>
              <a:t>Gather the facts  </a:t>
            </a:r>
          </a:p>
          <a:p>
            <a:r>
              <a:rPr lang="en-GB" sz="2000" dirty="0"/>
              <a:t>Offer her support and reassure her that she has done the right thing</a:t>
            </a:r>
          </a:p>
          <a:p>
            <a:r>
              <a:rPr lang="en-GB" sz="2000" dirty="0"/>
              <a:t>Let her parents know</a:t>
            </a:r>
          </a:p>
          <a:p>
            <a:pPr marL="0" indent="0">
              <a:buNone/>
            </a:pPr>
            <a:r>
              <a:rPr lang="en-GB" sz="2000" b="1" dirty="0"/>
              <a:t>NEXT</a:t>
            </a:r>
            <a:r>
              <a:rPr lang="en-GB" sz="2000" dirty="0"/>
              <a:t> – check back with the CWPO, based on the information gathered it may be suitable to speak to Lisa. Again it may be most suitable for the coach to have this conversation</a:t>
            </a:r>
          </a:p>
        </p:txBody>
      </p:sp>
      <p:sp>
        <p:nvSpPr>
          <p:cNvPr id="5" name="Title 2">
            <a:extLst>
              <a:ext uri="{FF2B5EF4-FFF2-40B4-BE49-F238E27FC236}">
                <a16:creationId xmlns:a16="http://schemas.microsoft.com/office/drawing/2014/main" id="{787D7CB4-B002-43F8-85E0-3AD327BB87C5}"/>
              </a:ext>
            </a:extLst>
          </p:cNvPr>
          <p:cNvSpPr>
            <a:spLocks noGrp="1"/>
          </p:cNvSpPr>
          <p:nvPr>
            <p:ph type="title"/>
          </p:nvPr>
        </p:nvSpPr>
        <p:spPr>
          <a:xfrm>
            <a:off x="0" y="260648"/>
            <a:ext cx="6788351" cy="584775"/>
          </a:xfrm>
        </p:spPr>
        <p:txBody>
          <a:bodyPr/>
          <a:lstStyle/>
          <a:p>
            <a:r>
              <a:rPr lang="en-GB" dirty="0"/>
              <a:t>   Case 3 – what would you do? </a:t>
            </a:r>
          </a:p>
        </p:txBody>
      </p:sp>
    </p:spTree>
    <p:extLst>
      <p:ext uri="{BB962C8B-B14F-4D97-AF65-F5344CB8AC3E}">
        <p14:creationId xmlns:p14="http://schemas.microsoft.com/office/powerpoint/2010/main" val="10571418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D73EB4-703A-40E5-A96F-6B63BC6DE934}"/>
              </a:ext>
            </a:extLst>
          </p:cNvPr>
          <p:cNvSpPr>
            <a:spLocks noGrp="1"/>
          </p:cNvSpPr>
          <p:nvPr>
            <p:ph idx="1"/>
          </p:nvPr>
        </p:nvSpPr>
        <p:spPr>
          <a:xfrm>
            <a:off x="251520" y="980728"/>
            <a:ext cx="8712968" cy="5184576"/>
          </a:xfrm>
        </p:spPr>
        <p:txBody>
          <a:bodyPr>
            <a:noAutofit/>
          </a:bodyPr>
          <a:lstStyle/>
          <a:p>
            <a:pPr marL="0" indent="0">
              <a:buNone/>
            </a:pPr>
            <a:r>
              <a:rPr lang="en-GB" sz="1900" b="1" dirty="0"/>
              <a:t>Contact Lisa </a:t>
            </a:r>
            <a:r>
              <a:rPr lang="en-GB" sz="1900" dirty="0"/>
              <a:t>(if appropriate) </a:t>
            </a:r>
          </a:p>
          <a:p>
            <a:r>
              <a:rPr lang="en-GB" sz="1900" dirty="0"/>
              <a:t>Use this conversation to explore if her parents/carers know and, if not, does she have any worries about sharing this with them?</a:t>
            </a:r>
          </a:p>
          <a:p>
            <a:r>
              <a:rPr lang="en-GB" sz="1900" dirty="0"/>
              <a:t>If Lisa doesn't want to talk that’s okay; signpost her to other people who may be able to help, such as Childline who have self-harm coping techniques, or her GP</a:t>
            </a:r>
          </a:p>
          <a:p>
            <a:r>
              <a:rPr lang="en-GB" sz="1900" b="1" dirty="0"/>
              <a:t>Avoid telling Lisa that she should stop self harming </a:t>
            </a:r>
            <a:r>
              <a:rPr lang="en-GB" sz="1900" dirty="0"/>
              <a:t>– this can add to the guilt/pressure that she might be feeling and if she cannot stop it can lead to an increase in her self-harming behaviour</a:t>
            </a:r>
          </a:p>
          <a:p>
            <a:pPr marL="0" indent="0">
              <a:buNone/>
            </a:pPr>
            <a:r>
              <a:rPr lang="en-GB" sz="1900" b="1" dirty="0"/>
              <a:t>NEXT: </a:t>
            </a:r>
            <a:r>
              <a:rPr lang="en-GB" sz="1900" dirty="0"/>
              <a:t>check back with the CWPO, the initial concern and any other relevant information will need to be passed on.</a:t>
            </a:r>
          </a:p>
          <a:p>
            <a:pPr marL="0" indent="0">
              <a:buNone/>
            </a:pPr>
            <a:r>
              <a:rPr lang="en-GB" sz="1900" b="1" dirty="0"/>
              <a:t>WHO SHOULD YOU TELL?</a:t>
            </a:r>
          </a:p>
        </p:txBody>
      </p:sp>
      <p:sp>
        <p:nvSpPr>
          <p:cNvPr id="5" name="Title 2">
            <a:extLst>
              <a:ext uri="{FF2B5EF4-FFF2-40B4-BE49-F238E27FC236}">
                <a16:creationId xmlns:a16="http://schemas.microsoft.com/office/drawing/2014/main" id="{787D7CB4-B002-43F8-85E0-3AD327BB87C5}"/>
              </a:ext>
            </a:extLst>
          </p:cNvPr>
          <p:cNvSpPr>
            <a:spLocks noGrp="1"/>
          </p:cNvSpPr>
          <p:nvPr>
            <p:ph type="title"/>
          </p:nvPr>
        </p:nvSpPr>
        <p:spPr>
          <a:xfrm>
            <a:off x="0" y="260648"/>
            <a:ext cx="6788351" cy="584775"/>
          </a:xfrm>
        </p:spPr>
        <p:txBody>
          <a:bodyPr/>
          <a:lstStyle/>
          <a:p>
            <a:r>
              <a:rPr lang="en-GB" dirty="0"/>
              <a:t>   Case 3 – what would you do? </a:t>
            </a:r>
          </a:p>
        </p:txBody>
      </p:sp>
    </p:spTree>
    <p:extLst>
      <p:ext uri="{BB962C8B-B14F-4D97-AF65-F5344CB8AC3E}">
        <p14:creationId xmlns:p14="http://schemas.microsoft.com/office/powerpoint/2010/main" val="17829929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779" y="260648"/>
            <a:ext cx="5213349" cy="584775"/>
          </a:xfrm>
        </p:spPr>
        <p:txBody>
          <a:bodyPr/>
          <a:lstStyle/>
          <a:p>
            <a:r>
              <a:rPr lang="en-GB" dirty="0"/>
              <a:t>Who do I tell?</a:t>
            </a:r>
          </a:p>
        </p:txBody>
      </p:sp>
      <p:graphicFrame>
        <p:nvGraphicFramePr>
          <p:cNvPr id="4" name="Content Placeholder 3"/>
          <p:cNvGraphicFramePr>
            <a:graphicFrameLocks noGrp="1"/>
          </p:cNvGraphicFramePr>
          <p:nvPr>
            <p:ph idx="1"/>
          </p:nvPr>
        </p:nvGraphicFramePr>
        <p:xfrm>
          <a:off x="510779" y="980728"/>
          <a:ext cx="4680200" cy="50200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5508104" y="1166842"/>
            <a:ext cx="3341141" cy="4524315"/>
          </a:xfrm>
          <a:prstGeom prst="rect">
            <a:avLst/>
          </a:prstGeom>
          <a:noFill/>
        </p:spPr>
        <p:txBody>
          <a:bodyPr wrap="square" rtlCol="0">
            <a:spAutoFit/>
          </a:bodyPr>
          <a:lstStyle/>
          <a:p>
            <a:r>
              <a:rPr lang="en-GB" b="1" u="sng" dirty="0"/>
              <a:t>Informing Parents:</a:t>
            </a:r>
          </a:p>
          <a:p>
            <a:pPr algn="just"/>
            <a:r>
              <a:rPr lang="en-GB" dirty="0"/>
              <a:t>Where you have reason to believe that a parent / carer / family member may be responsible for abuse you should always seek advice from police or social work </a:t>
            </a:r>
            <a:r>
              <a:rPr lang="en-GB" dirty="0">
                <a:solidFill>
                  <a:srgbClr val="002060"/>
                </a:solidFill>
              </a:rPr>
              <a:t>FIRST</a:t>
            </a:r>
            <a:r>
              <a:rPr lang="en-GB" dirty="0"/>
              <a:t> and follow their instructions as to who informs parents. </a:t>
            </a:r>
          </a:p>
          <a:p>
            <a:endParaRPr lang="en-GB" dirty="0"/>
          </a:p>
          <a:p>
            <a:pPr algn="just"/>
            <a:r>
              <a:rPr lang="en-GB" dirty="0"/>
              <a:t>For all other concerns, parents/carers should be notified that a referral has been made at the earliest opportunity.</a:t>
            </a:r>
          </a:p>
        </p:txBody>
      </p:sp>
    </p:spTree>
    <p:extLst>
      <p:ext uri="{BB962C8B-B14F-4D97-AF65-F5344CB8AC3E}">
        <p14:creationId xmlns:p14="http://schemas.microsoft.com/office/powerpoint/2010/main" val="33055137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D73EB4-703A-40E5-A96F-6B63BC6DE934}"/>
              </a:ext>
            </a:extLst>
          </p:cNvPr>
          <p:cNvSpPr>
            <a:spLocks noGrp="1"/>
          </p:cNvSpPr>
          <p:nvPr>
            <p:ph idx="1"/>
          </p:nvPr>
        </p:nvSpPr>
        <p:spPr>
          <a:xfrm>
            <a:off x="179512" y="879304"/>
            <a:ext cx="8712968" cy="5184576"/>
          </a:xfrm>
        </p:spPr>
        <p:txBody>
          <a:bodyPr>
            <a:noAutofit/>
          </a:bodyPr>
          <a:lstStyle/>
          <a:p>
            <a:pPr marL="0" indent="0" algn="just">
              <a:buNone/>
            </a:pPr>
            <a:r>
              <a:rPr lang="en-GB" sz="1800" b="1" dirty="0"/>
              <a:t>The CWPO</a:t>
            </a:r>
          </a:p>
          <a:p>
            <a:pPr marL="0" indent="0" algn="just">
              <a:buNone/>
            </a:pPr>
            <a:r>
              <a:rPr lang="en-GB" sz="1800" dirty="0"/>
              <a:t>Depending on Lisa’s response speak directly to parents/carers OR seek further advice first</a:t>
            </a:r>
          </a:p>
          <a:p>
            <a:pPr marL="0" indent="0" algn="just">
              <a:buNone/>
            </a:pPr>
            <a:r>
              <a:rPr lang="en-GB" sz="1800" b="1" dirty="0"/>
              <a:t>If Lisa expresses fears about information being shared with her family</a:t>
            </a:r>
          </a:p>
          <a:p>
            <a:pPr algn="just"/>
            <a:r>
              <a:rPr lang="en-GB" sz="1800" dirty="0"/>
              <a:t>Seek advice before speaking to parents/carers.  This can be done by speaking to your SGB CWPO, the school or the Child Wellbeing &amp; Protection in Sport team at Children 1</a:t>
            </a:r>
            <a:r>
              <a:rPr lang="en-GB" sz="1800" baseline="30000" dirty="0"/>
              <a:t>st</a:t>
            </a:r>
            <a:r>
              <a:rPr lang="en-GB" sz="1800" dirty="0"/>
              <a:t>.</a:t>
            </a:r>
          </a:p>
          <a:p>
            <a:pPr marL="0" indent="0" algn="just">
              <a:buNone/>
            </a:pPr>
            <a:r>
              <a:rPr lang="en-GB" sz="1800" b="1" dirty="0"/>
              <a:t>IF Lisa expressed no concerns, contact her parents/carers</a:t>
            </a:r>
          </a:p>
          <a:p>
            <a:pPr algn="just"/>
            <a:r>
              <a:rPr lang="en-GB" sz="1800" dirty="0"/>
              <a:t>The parents/carers may already know that Lisa Self Harms, have a conversation with them – they may be able to advise you on what is happening</a:t>
            </a:r>
          </a:p>
          <a:p>
            <a:pPr algn="just"/>
            <a:r>
              <a:rPr lang="en-GB" sz="1800" dirty="0"/>
              <a:t>If they are not aware, be mindful of how you tell them </a:t>
            </a:r>
          </a:p>
          <a:p>
            <a:pPr algn="just"/>
            <a:r>
              <a:rPr lang="en-GB" sz="1800" dirty="0"/>
              <a:t>Contact Lisa’s school to pass on the information about both her and that there are other children involved in self harming and sharing this with each other</a:t>
            </a:r>
          </a:p>
          <a:p>
            <a:pPr lvl="0" algn="just"/>
            <a:r>
              <a:rPr lang="en-GB" sz="1800" dirty="0"/>
              <a:t>Monitor Lisa within the sport environment. It may be that the self-harming is not taking place here however if it is keep an eye out for this</a:t>
            </a:r>
            <a:endParaRPr lang="en-GB" sz="1800" dirty="0">
              <a:highlight>
                <a:srgbClr val="FFFF00"/>
              </a:highlight>
            </a:endParaRPr>
          </a:p>
        </p:txBody>
      </p:sp>
      <p:sp>
        <p:nvSpPr>
          <p:cNvPr id="5" name="Title 2">
            <a:extLst>
              <a:ext uri="{FF2B5EF4-FFF2-40B4-BE49-F238E27FC236}">
                <a16:creationId xmlns:a16="http://schemas.microsoft.com/office/drawing/2014/main" id="{787D7CB4-B002-43F8-85E0-3AD327BB87C5}"/>
              </a:ext>
            </a:extLst>
          </p:cNvPr>
          <p:cNvSpPr>
            <a:spLocks noGrp="1"/>
          </p:cNvSpPr>
          <p:nvPr>
            <p:ph type="title"/>
          </p:nvPr>
        </p:nvSpPr>
        <p:spPr>
          <a:xfrm>
            <a:off x="0" y="260648"/>
            <a:ext cx="6788351" cy="584775"/>
          </a:xfrm>
        </p:spPr>
        <p:txBody>
          <a:bodyPr/>
          <a:lstStyle/>
          <a:p>
            <a:r>
              <a:rPr lang="en-GB" dirty="0"/>
              <a:t>   Case 3 – what would you do? </a:t>
            </a:r>
          </a:p>
        </p:txBody>
      </p:sp>
    </p:spTree>
    <p:extLst>
      <p:ext uri="{BB962C8B-B14F-4D97-AF65-F5344CB8AC3E}">
        <p14:creationId xmlns:p14="http://schemas.microsoft.com/office/powerpoint/2010/main" val="19420575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323528" y="1340768"/>
          <a:ext cx="8208912"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787D7CB4-B002-43F8-85E0-3AD327BB87C5}"/>
              </a:ext>
            </a:extLst>
          </p:cNvPr>
          <p:cNvSpPr>
            <a:spLocks noGrp="1"/>
          </p:cNvSpPr>
          <p:nvPr>
            <p:ph type="title"/>
          </p:nvPr>
        </p:nvSpPr>
        <p:spPr>
          <a:xfrm>
            <a:off x="0" y="260648"/>
            <a:ext cx="7605883" cy="584775"/>
          </a:xfrm>
        </p:spPr>
        <p:txBody>
          <a:bodyPr/>
          <a:lstStyle/>
          <a:p>
            <a:r>
              <a:rPr lang="en-GB" dirty="0"/>
              <a:t>   Case 4 – background information </a:t>
            </a:r>
          </a:p>
        </p:txBody>
      </p:sp>
    </p:spTree>
    <p:extLst>
      <p:ext uri="{BB962C8B-B14F-4D97-AF65-F5344CB8AC3E}">
        <p14:creationId xmlns:p14="http://schemas.microsoft.com/office/powerpoint/2010/main" val="35418137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D73EB4-703A-40E5-A96F-6B63BC6DE934}"/>
              </a:ext>
            </a:extLst>
          </p:cNvPr>
          <p:cNvSpPr>
            <a:spLocks noGrp="1"/>
          </p:cNvSpPr>
          <p:nvPr>
            <p:ph idx="1"/>
          </p:nvPr>
        </p:nvSpPr>
        <p:spPr>
          <a:xfrm>
            <a:off x="457200" y="1340768"/>
            <a:ext cx="8229600" cy="4032449"/>
          </a:xfrm>
        </p:spPr>
        <p:txBody>
          <a:bodyPr>
            <a:normAutofit fontScale="85000" lnSpcReduction="20000"/>
          </a:bodyPr>
          <a:lstStyle/>
          <a:p>
            <a:pPr marL="0" indent="0" algn="just">
              <a:buNone/>
            </a:pPr>
            <a:r>
              <a:rPr lang="en-GB" dirty="0"/>
              <a:t>Danny (21) coaches at your club.  He has been an athlete with the club since primary school and has only recently transitioned into coaching.  Recently you have noticed that Danny seems to be very close to one of the junior athletes Rachel (15).  </a:t>
            </a:r>
          </a:p>
          <a:p>
            <a:pPr marL="0" indent="0" algn="just">
              <a:buNone/>
            </a:pPr>
            <a:r>
              <a:rPr lang="en-GB" dirty="0"/>
              <a:t> </a:t>
            </a:r>
          </a:p>
          <a:p>
            <a:pPr marL="0" indent="0" algn="just">
              <a:buNone/>
            </a:pPr>
            <a:r>
              <a:rPr lang="en-GB" dirty="0"/>
              <a:t>During breaks in training Danny and Rachel have been seen chatting a lot but Danny doesn’t seem to have as much time for other athletes.  He can be very hands on when coaching Rachel and you have also noticed that the pair almost always arrive at the club together.  </a:t>
            </a:r>
          </a:p>
          <a:p>
            <a:pPr algn="just"/>
            <a:endParaRPr lang="en-GB" dirty="0"/>
          </a:p>
          <a:p>
            <a:pPr marL="0" indent="0" algn="just">
              <a:buNone/>
            </a:pPr>
            <a:r>
              <a:rPr lang="en-GB" dirty="0"/>
              <a:t>Today you have overheard gossip amongst other young people that Rachel and Danny are in a relationship.  You ask them what makes them think that and the group say ‘nothing it’s just a joke’</a:t>
            </a:r>
          </a:p>
          <a:p>
            <a:pPr marL="0" indent="0">
              <a:buNone/>
            </a:pPr>
            <a:endParaRPr lang="en-GB" dirty="0">
              <a:highlight>
                <a:srgbClr val="FFFF00"/>
              </a:highlight>
            </a:endParaRPr>
          </a:p>
        </p:txBody>
      </p:sp>
      <p:sp>
        <p:nvSpPr>
          <p:cNvPr id="3" name="Title 2">
            <a:extLst>
              <a:ext uri="{FF2B5EF4-FFF2-40B4-BE49-F238E27FC236}">
                <a16:creationId xmlns:a16="http://schemas.microsoft.com/office/drawing/2014/main" id="{787D7CB4-B002-43F8-85E0-3AD327BB87C5}"/>
              </a:ext>
            </a:extLst>
          </p:cNvPr>
          <p:cNvSpPr>
            <a:spLocks noGrp="1"/>
          </p:cNvSpPr>
          <p:nvPr>
            <p:ph type="title"/>
          </p:nvPr>
        </p:nvSpPr>
        <p:spPr>
          <a:xfrm>
            <a:off x="469166" y="404664"/>
            <a:ext cx="5398977" cy="584775"/>
          </a:xfrm>
        </p:spPr>
        <p:txBody>
          <a:bodyPr/>
          <a:lstStyle/>
          <a:p>
            <a:r>
              <a:rPr lang="en-GB" dirty="0"/>
              <a:t>Case 4</a:t>
            </a:r>
          </a:p>
        </p:txBody>
      </p:sp>
    </p:spTree>
    <p:extLst>
      <p:ext uri="{BB962C8B-B14F-4D97-AF65-F5344CB8AC3E}">
        <p14:creationId xmlns:p14="http://schemas.microsoft.com/office/powerpoint/2010/main" val="1003221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srcRect t="10103"/>
          <a:stretch/>
        </p:blipFill>
        <p:spPr>
          <a:xfrm>
            <a:off x="0" y="0"/>
            <a:ext cx="9142200" cy="6163504"/>
          </a:xfrm>
          <a:prstGeom prst="rect">
            <a:avLst/>
          </a:prstGeom>
          <a:ln>
            <a:noFill/>
          </a:ln>
        </p:spPr>
      </p:pic>
      <p:sp>
        <p:nvSpPr>
          <p:cNvPr id="3" name="Title 2">
            <a:extLst>
              <a:ext uri="{FF2B5EF4-FFF2-40B4-BE49-F238E27FC236}">
                <a16:creationId xmlns:a16="http://schemas.microsoft.com/office/drawing/2014/main" id="{3DAC53CF-0AF9-40B3-A8CB-799E93C7E489}"/>
              </a:ext>
            </a:extLst>
          </p:cNvPr>
          <p:cNvSpPr>
            <a:spLocks noGrp="1"/>
          </p:cNvSpPr>
          <p:nvPr>
            <p:ph type="title"/>
          </p:nvPr>
        </p:nvSpPr>
        <p:spPr>
          <a:xfrm>
            <a:off x="1931938" y="404664"/>
            <a:ext cx="5278323" cy="1077218"/>
          </a:xfrm>
        </p:spPr>
        <p:txBody>
          <a:bodyPr/>
          <a:lstStyle/>
          <a:p>
            <a:pPr algn="ctr"/>
            <a:r>
              <a:rPr lang="en-GB" dirty="0"/>
              <a:t>Section 1 - </a:t>
            </a:r>
            <a:br>
              <a:rPr lang="en-GB" dirty="0"/>
            </a:br>
            <a:r>
              <a:rPr lang="en-GB" dirty="0"/>
              <a:t>KNOWLEDGE REFRESH</a:t>
            </a:r>
          </a:p>
        </p:txBody>
      </p:sp>
    </p:spTree>
    <p:extLst>
      <p:ext uri="{BB962C8B-B14F-4D97-AF65-F5344CB8AC3E}">
        <p14:creationId xmlns:p14="http://schemas.microsoft.com/office/powerpoint/2010/main" val="2512259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779" y="260648"/>
            <a:ext cx="5213349" cy="584775"/>
          </a:xfrm>
        </p:spPr>
        <p:txBody>
          <a:bodyPr/>
          <a:lstStyle/>
          <a:p>
            <a:r>
              <a:rPr lang="en-GB" dirty="0"/>
              <a:t>Who do I tell?</a:t>
            </a:r>
          </a:p>
        </p:txBody>
      </p:sp>
      <p:graphicFrame>
        <p:nvGraphicFramePr>
          <p:cNvPr id="4" name="Content Placeholder 3"/>
          <p:cNvGraphicFramePr>
            <a:graphicFrameLocks noGrp="1"/>
          </p:cNvGraphicFramePr>
          <p:nvPr>
            <p:ph idx="1"/>
          </p:nvPr>
        </p:nvGraphicFramePr>
        <p:xfrm>
          <a:off x="510779" y="980728"/>
          <a:ext cx="4680200" cy="50200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5508104" y="1166842"/>
            <a:ext cx="3341141" cy="4524315"/>
          </a:xfrm>
          <a:prstGeom prst="rect">
            <a:avLst/>
          </a:prstGeom>
          <a:noFill/>
        </p:spPr>
        <p:txBody>
          <a:bodyPr wrap="square" rtlCol="0">
            <a:spAutoFit/>
          </a:bodyPr>
          <a:lstStyle/>
          <a:p>
            <a:r>
              <a:rPr lang="en-GB" b="1" u="sng" dirty="0"/>
              <a:t>Informing Parents:</a:t>
            </a:r>
          </a:p>
          <a:p>
            <a:pPr algn="just"/>
            <a:r>
              <a:rPr lang="en-GB" dirty="0"/>
              <a:t>Where you have reason to believe that a parent / carer / family member may be responsible for abuse you should always seek advice from police or social work </a:t>
            </a:r>
            <a:r>
              <a:rPr lang="en-GB" dirty="0">
                <a:solidFill>
                  <a:srgbClr val="002060"/>
                </a:solidFill>
              </a:rPr>
              <a:t>FIRST</a:t>
            </a:r>
            <a:r>
              <a:rPr lang="en-GB" dirty="0"/>
              <a:t> and follow their instructions as to who informs parents. </a:t>
            </a:r>
          </a:p>
          <a:p>
            <a:endParaRPr lang="en-GB" dirty="0"/>
          </a:p>
          <a:p>
            <a:pPr algn="just"/>
            <a:r>
              <a:rPr lang="en-GB" dirty="0"/>
              <a:t>For all other concerns, parents/carers should be notified that a referral has been made at the earliest opportunity.</a:t>
            </a:r>
          </a:p>
        </p:txBody>
      </p:sp>
    </p:spTree>
    <p:extLst>
      <p:ext uri="{BB962C8B-B14F-4D97-AF65-F5344CB8AC3E}">
        <p14:creationId xmlns:p14="http://schemas.microsoft.com/office/powerpoint/2010/main" val="36900079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D73EB4-703A-40E5-A96F-6B63BC6DE934}"/>
              </a:ext>
            </a:extLst>
          </p:cNvPr>
          <p:cNvSpPr>
            <a:spLocks noGrp="1"/>
          </p:cNvSpPr>
          <p:nvPr>
            <p:ph idx="1"/>
          </p:nvPr>
        </p:nvSpPr>
        <p:spPr>
          <a:xfrm>
            <a:off x="470156" y="701407"/>
            <a:ext cx="8566339" cy="5472608"/>
          </a:xfrm>
        </p:spPr>
        <p:txBody>
          <a:bodyPr>
            <a:noAutofit/>
          </a:bodyPr>
          <a:lstStyle/>
          <a:p>
            <a:pPr marL="0" indent="0">
              <a:buNone/>
            </a:pPr>
            <a:r>
              <a:rPr lang="en-GB" sz="1600" b="1" dirty="0"/>
              <a:t>The Coach/volunteer</a:t>
            </a:r>
          </a:p>
          <a:p>
            <a:r>
              <a:rPr lang="en-GB" sz="1600" dirty="0"/>
              <a:t>Ask the young people what they mean by ‘together’ and clarify what makes them think that  </a:t>
            </a:r>
          </a:p>
          <a:p>
            <a:r>
              <a:rPr lang="en-GB" sz="1600" dirty="0"/>
              <a:t>Record this on the appropriate paperwork and pass this on to the CWPO at the club</a:t>
            </a:r>
          </a:p>
          <a:p>
            <a:pPr marL="0" indent="0">
              <a:buNone/>
            </a:pPr>
            <a:r>
              <a:rPr lang="en-GB" sz="1600" b="1" dirty="0"/>
              <a:t>The CWPO</a:t>
            </a:r>
          </a:p>
          <a:p>
            <a:r>
              <a:rPr lang="en-GB" sz="1600" i="1" dirty="0"/>
              <a:t>NB If the CWPO is not available, the coach/volunteer must report the matter to the police   </a:t>
            </a:r>
          </a:p>
          <a:p>
            <a:r>
              <a:rPr lang="en-GB" sz="1600" dirty="0"/>
              <a:t>Follow police advice regarding:</a:t>
            </a:r>
          </a:p>
          <a:p>
            <a:pPr lvl="1"/>
            <a:r>
              <a:rPr lang="en-GB" sz="1600" dirty="0"/>
              <a:t>who should inform Rachel’s parents/carers </a:t>
            </a:r>
          </a:p>
          <a:p>
            <a:pPr lvl="1"/>
            <a:r>
              <a:rPr lang="en-GB" sz="1600" dirty="0"/>
              <a:t>if/when a statement should be shared with other parents/carers in the club whose children may be aware </a:t>
            </a:r>
          </a:p>
          <a:p>
            <a:pPr lvl="1"/>
            <a:r>
              <a:rPr lang="en-GB" sz="1600" dirty="0"/>
              <a:t>If the police will contact Danny or should the club contact him about these concerns?</a:t>
            </a:r>
          </a:p>
          <a:p>
            <a:r>
              <a:rPr lang="en-GB" sz="1600" dirty="0"/>
              <a:t>Normally the police take over the management of the case and tell you not to share concerns straight away. To maintain lines of enquiry and preserve evidence</a:t>
            </a:r>
          </a:p>
          <a:p>
            <a:r>
              <a:rPr lang="en-GB" sz="1600" dirty="0"/>
              <a:t>Once Danny is aware of concerns he should be placed on precautionary suspension pending investigation</a:t>
            </a:r>
          </a:p>
          <a:p>
            <a:r>
              <a:rPr lang="en-GB" sz="1600" dirty="0"/>
              <a:t>Follow police advice throughout and seek clarity from them as to when any internal disciplinary procedures can be implemented</a:t>
            </a:r>
          </a:p>
        </p:txBody>
      </p:sp>
      <p:sp>
        <p:nvSpPr>
          <p:cNvPr id="3" name="Title 2">
            <a:extLst>
              <a:ext uri="{FF2B5EF4-FFF2-40B4-BE49-F238E27FC236}">
                <a16:creationId xmlns:a16="http://schemas.microsoft.com/office/drawing/2014/main" id="{787D7CB4-B002-43F8-85E0-3AD327BB87C5}"/>
              </a:ext>
            </a:extLst>
          </p:cNvPr>
          <p:cNvSpPr>
            <a:spLocks noGrp="1"/>
          </p:cNvSpPr>
          <p:nvPr>
            <p:ph type="title"/>
          </p:nvPr>
        </p:nvSpPr>
        <p:spPr>
          <a:xfrm>
            <a:off x="470156" y="116632"/>
            <a:ext cx="5109955" cy="584775"/>
          </a:xfrm>
        </p:spPr>
        <p:txBody>
          <a:bodyPr/>
          <a:lstStyle/>
          <a:p>
            <a:r>
              <a:rPr lang="en-GB" dirty="0"/>
              <a:t>Case 4</a:t>
            </a:r>
          </a:p>
        </p:txBody>
      </p:sp>
    </p:spTree>
    <p:extLst>
      <p:ext uri="{BB962C8B-B14F-4D97-AF65-F5344CB8AC3E}">
        <p14:creationId xmlns:p14="http://schemas.microsoft.com/office/powerpoint/2010/main" val="17682616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D73EB4-703A-40E5-A96F-6B63BC6DE934}"/>
              </a:ext>
            </a:extLst>
          </p:cNvPr>
          <p:cNvSpPr>
            <a:spLocks noGrp="1"/>
          </p:cNvSpPr>
          <p:nvPr>
            <p:ph idx="1"/>
          </p:nvPr>
        </p:nvSpPr>
        <p:spPr>
          <a:xfrm>
            <a:off x="470156" y="1052736"/>
            <a:ext cx="8229600" cy="4023737"/>
          </a:xfrm>
        </p:spPr>
        <p:txBody>
          <a:bodyPr>
            <a:normAutofit fontScale="92500" lnSpcReduction="10000"/>
          </a:bodyPr>
          <a:lstStyle/>
          <a:p>
            <a:pPr marL="0" indent="0" algn="just">
              <a:buNone/>
            </a:pPr>
            <a:r>
              <a:rPr lang="en-GB" sz="2700" b="1" dirty="0"/>
              <a:t>CWPO with the coach/volunteer</a:t>
            </a:r>
          </a:p>
          <a:p>
            <a:pPr algn="just"/>
            <a:r>
              <a:rPr lang="en-GB" sz="2700" dirty="0"/>
              <a:t>Consider what support may be needed for Rachel and the other young people to ensure that the club remains a welcoming and safe environment  </a:t>
            </a:r>
          </a:p>
          <a:p>
            <a:pPr algn="just"/>
            <a:r>
              <a:rPr lang="en-GB" sz="2700" dirty="0"/>
              <a:t>Involve Rachel and her family in a discussion about support </a:t>
            </a:r>
          </a:p>
          <a:p>
            <a:pPr algn="just"/>
            <a:r>
              <a:rPr lang="en-GB" sz="2700" dirty="0"/>
              <a:t>Incidents such as this can leave young people vulnerable to bullying or harassment from peers if the situation becomes public knowledge</a:t>
            </a:r>
          </a:p>
          <a:p>
            <a:pPr marL="0" indent="0">
              <a:buNone/>
            </a:pPr>
            <a:endParaRPr lang="en-GB" sz="2500" dirty="0"/>
          </a:p>
          <a:p>
            <a:pPr marL="0" indent="0">
              <a:buNone/>
            </a:pPr>
            <a:endParaRPr lang="en-GB" dirty="0">
              <a:highlight>
                <a:srgbClr val="FFFF00"/>
              </a:highlight>
            </a:endParaRPr>
          </a:p>
        </p:txBody>
      </p:sp>
      <p:sp>
        <p:nvSpPr>
          <p:cNvPr id="3" name="Title 2">
            <a:extLst>
              <a:ext uri="{FF2B5EF4-FFF2-40B4-BE49-F238E27FC236}">
                <a16:creationId xmlns:a16="http://schemas.microsoft.com/office/drawing/2014/main" id="{787D7CB4-B002-43F8-85E0-3AD327BB87C5}"/>
              </a:ext>
            </a:extLst>
          </p:cNvPr>
          <p:cNvSpPr>
            <a:spLocks noGrp="1"/>
          </p:cNvSpPr>
          <p:nvPr>
            <p:ph type="title"/>
          </p:nvPr>
        </p:nvSpPr>
        <p:spPr>
          <a:xfrm>
            <a:off x="470156" y="116632"/>
            <a:ext cx="5109955" cy="584775"/>
          </a:xfrm>
        </p:spPr>
        <p:txBody>
          <a:bodyPr/>
          <a:lstStyle/>
          <a:p>
            <a:r>
              <a:rPr lang="en-GB" dirty="0"/>
              <a:t>Case 4</a:t>
            </a:r>
          </a:p>
        </p:txBody>
      </p:sp>
    </p:spTree>
    <p:extLst>
      <p:ext uri="{BB962C8B-B14F-4D97-AF65-F5344CB8AC3E}">
        <p14:creationId xmlns:p14="http://schemas.microsoft.com/office/powerpoint/2010/main" val="12978421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building, outdoor, holding&#10;&#10;Description automatically generated">
            <a:extLst>
              <a:ext uri="{FF2B5EF4-FFF2-40B4-BE49-F238E27FC236}">
                <a16:creationId xmlns:a16="http://schemas.microsoft.com/office/drawing/2014/main" id="{F0106648-83A3-439C-A465-32827BDD81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23" y="0"/>
            <a:ext cx="9213634" cy="6142422"/>
          </a:xfrm>
          <a:prstGeom prst="rect">
            <a:avLst/>
          </a:prstGeom>
        </p:spPr>
      </p:pic>
      <p:sp>
        <p:nvSpPr>
          <p:cNvPr id="3" name="Title 2">
            <a:extLst>
              <a:ext uri="{FF2B5EF4-FFF2-40B4-BE49-F238E27FC236}">
                <a16:creationId xmlns:a16="http://schemas.microsoft.com/office/drawing/2014/main" id="{3DAC53CF-0AF9-40B3-A8CB-799E93C7E489}"/>
              </a:ext>
            </a:extLst>
          </p:cNvPr>
          <p:cNvSpPr>
            <a:spLocks noGrp="1"/>
          </p:cNvSpPr>
          <p:nvPr>
            <p:ph type="title"/>
          </p:nvPr>
        </p:nvSpPr>
        <p:spPr>
          <a:xfrm>
            <a:off x="1043608" y="5065204"/>
            <a:ext cx="6857281" cy="1077218"/>
          </a:xfrm>
        </p:spPr>
        <p:txBody>
          <a:bodyPr/>
          <a:lstStyle/>
          <a:p>
            <a:pPr algn="ctr"/>
            <a:r>
              <a:rPr lang="en-GB" dirty="0"/>
              <a:t>Section 6</a:t>
            </a:r>
            <a:br>
              <a:rPr lang="en-GB" dirty="0"/>
            </a:br>
            <a:r>
              <a:rPr lang="en-GB" dirty="0"/>
              <a:t>SELF-CARE IN SAFEGUARDING</a:t>
            </a:r>
          </a:p>
        </p:txBody>
      </p:sp>
    </p:spTree>
    <p:extLst>
      <p:ext uri="{BB962C8B-B14F-4D97-AF65-F5344CB8AC3E}">
        <p14:creationId xmlns:p14="http://schemas.microsoft.com/office/powerpoint/2010/main" val="10738125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lf-care: Develop a Routine That Works For You. – SoundGirls.or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1559286"/>
            <a:ext cx="4355976" cy="43559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81131" y="332656"/>
            <a:ext cx="5587703" cy="584775"/>
          </a:xfrm>
        </p:spPr>
        <p:txBody>
          <a:bodyPr/>
          <a:lstStyle/>
          <a:p>
            <a:r>
              <a:rPr lang="en-GB" dirty="0"/>
              <a:t>Self-Care in Safeguarding</a:t>
            </a:r>
          </a:p>
        </p:txBody>
      </p:sp>
      <p:sp>
        <p:nvSpPr>
          <p:cNvPr id="3" name="Content Placeholder 2"/>
          <p:cNvSpPr>
            <a:spLocks noGrp="1"/>
          </p:cNvSpPr>
          <p:nvPr>
            <p:ph idx="1"/>
          </p:nvPr>
        </p:nvSpPr>
        <p:spPr>
          <a:xfrm>
            <a:off x="323528" y="1048380"/>
            <a:ext cx="5116522" cy="4752528"/>
          </a:xfrm>
        </p:spPr>
        <p:txBody>
          <a:bodyPr>
            <a:noAutofit/>
          </a:bodyPr>
          <a:lstStyle/>
          <a:p>
            <a:pPr marL="0" indent="0">
              <a:buNone/>
            </a:pPr>
            <a:r>
              <a:rPr lang="en-GB" sz="1700" b="1" dirty="0">
                <a:solidFill>
                  <a:schemeClr val="tx1"/>
                </a:solidFill>
              </a:rPr>
              <a:t>Self-care looks different for everyone, here are some tips to help you:</a:t>
            </a:r>
          </a:p>
          <a:p>
            <a:r>
              <a:rPr lang="en-GB" sz="1700" b="1" dirty="0">
                <a:solidFill>
                  <a:schemeClr val="tx1"/>
                </a:solidFill>
              </a:rPr>
              <a:t>Take care of yourself </a:t>
            </a:r>
          </a:p>
          <a:p>
            <a:pPr lvl="1"/>
            <a:r>
              <a:rPr lang="en-GB" sz="1700" dirty="0">
                <a:solidFill>
                  <a:schemeClr val="tx1"/>
                </a:solidFill>
              </a:rPr>
              <a:t>Sleep, nutrition and exercise. Take breaks. Accept your limits is not weakness/failure </a:t>
            </a:r>
          </a:p>
          <a:p>
            <a:r>
              <a:rPr lang="en-GB" sz="1700" b="1" dirty="0">
                <a:solidFill>
                  <a:schemeClr val="tx1"/>
                </a:solidFill>
              </a:rPr>
              <a:t>Recognise if you have changing emotions</a:t>
            </a:r>
          </a:p>
          <a:p>
            <a:r>
              <a:rPr lang="en-GB" sz="1700" b="1" dirty="0">
                <a:solidFill>
                  <a:schemeClr val="tx1"/>
                </a:solidFill>
              </a:rPr>
              <a:t>Find your support network </a:t>
            </a:r>
          </a:p>
          <a:p>
            <a:pPr lvl="1"/>
            <a:r>
              <a:rPr lang="en-GB" sz="1700" dirty="0">
                <a:solidFill>
                  <a:schemeClr val="tx1"/>
                </a:solidFill>
              </a:rPr>
              <a:t>Who are your Fantastic 5 sources of support?</a:t>
            </a:r>
          </a:p>
          <a:p>
            <a:r>
              <a:rPr lang="en-GB" sz="1700" b="1" dirty="0">
                <a:solidFill>
                  <a:schemeClr val="tx1"/>
                </a:solidFill>
              </a:rPr>
              <a:t>Ask for help and support </a:t>
            </a:r>
            <a:endParaRPr lang="en-GB" sz="1700" dirty="0">
              <a:solidFill>
                <a:schemeClr val="tx1"/>
              </a:solidFill>
            </a:endParaRPr>
          </a:p>
          <a:p>
            <a:pPr lvl="1"/>
            <a:r>
              <a:rPr lang="en-GB" sz="1700" dirty="0">
                <a:solidFill>
                  <a:schemeClr val="tx1"/>
                </a:solidFill>
              </a:rPr>
              <a:t>Club CWPO, your SGB CWPO or the Safeguarding in Sport advice line </a:t>
            </a:r>
          </a:p>
          <a:p>
            <a:r>
              <a:rPr lang="en-GB" sz="1700" b="1" dirty="0">
                <a:solidFill>
                  <a:schemeClr val="tx1"/>
                </a:solidFill>
              </a:rPr>
              <a:t>Set boundaries and limits</a:t>
            </a:r>
          </a:p>
          <a:p>
            <a:pPr lvl="1"/>
            <a:r>
              <a:rPr lang="en-GB" sz="1700" dirty="0">
                <a:solidFill>
                  <a:schemeClr val="tx1"/>
                </a:solidFill>
              </a:rPr>
              <a:t>Don’t be afraid to say ‘no’ </a:t>
            </a:r>
          </a:p>
          <a:p>
            <a:pPr marL="87313" lvl="1" indent="-7938">
              <a:buNone/>
              <a:tabLst>
                <a:tab pos="0" algn="l"/>
              </a:tabLst>
            </a:pPr>
            <a:r>
              <a:rPr lang="en-GB" sz="1700" b="1" dirty="0">
                <a:solidFill>
                  <a:schemeClr val="tx1"/>
                </a:solidFill>
              </a:rPr>
              <a:t>You are never alone in responding to a concern</a:t>
            </a:r>
          </a:p>
          <a:p>
            <a:pPr marL="0" indent="0">
              <a:buNone/>
            </a:pPr>
            <a:endParaRPr lang="en-GB" sz="1700" dirty="0"/>
          </a:p>
        </p:txBody>
      </p:sp>
    </p:spTree>
    <p:extLst>
      <p:ext uri="{BB962C8B-B14F-4D97-AF65-F5344CB8AC3E}">
        <p14:creationId xmlns:p14="http://schemas.microsoft.com/office/powerpoint/2010/main" val="40962173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6448E2-CEB9-4A7D-9C20-47804B0224E2}"/>
              </a:ext>
            </a:extLst>
          </p:cNvPr>
          <p:cNvSpPr>
            <a:spLocks noGrp="1"/>
          </p:cNvSpPr>
          <p:nvPr>
            <p:ph idx="1"/>
          </p:nvPr>
        </p:nvSpPr>
        <p:spPr>
          <a:xfrm>
            <a:off x="251520" y="1124744"/>
            <a:ext cx="8568952" cy="4968552"/>
          </a:xfrm>
        </p:spPr>
        <p:txBody>
          <a:bodyPr>
            <a:normAutofit/>
          </a:bodyPr>
          <a:lstStyle/>
          <a:p>
            <a:pPr marL="0" indent="0">
              <a:buNone/>
            </a:pPr>
            <a:r>
              <a:rPr lang="en-GB" b="1" dirty="0"/>
              <a:t>In this workshop:</a:t>
            </a:r>
          </a:p>
          <a:p>
            <a:r>
              <a:rPr lang="en-GB" sz="2200" dirty="0"/>
              <a:t>Refreshed knowledge from Module 1</a:t>
            </a:r>
          </a:p>
          <a:p>
            <a:r>
              <a:rPr lang="en-GB" sz="2200" dirty="0"/>
              <a:t>Introduced to the </a:t>
            </a:r>
            <a:r>
              <a:rPr lang="en-GB" sz="2200" i="1" dirty="0"/>
              <a:t>Spectrum of Practice </a:t>
            </a:r>
            <a:r>
              <a:rPr lang="en-GB" sz="2200" dirty="0"/>
              <a:t>and used it to evaluate and respond to common coaching scenarios</a:t>
            </a:r>
          </a:p>
          <a:p>
            <a:r>
              <a:rPr lang="en-GB" sz="2200" dirty="0"/>
              <a:t>Introduced to the factors that create a culture of poor practice </a:t>
            </a:r>
          </a:p>
          <a:p>
            <a:r>
              <a:rPr lang="en-GB" sz="2200" dirty="0"/>
              <a:t>Identified barriers to disclosure</a:t>
            </a:r>
          </a:p>
          <a:p>
            <a:r>
              <a:rPr lang="en-GB" sz="2200" dirty="0"/>
              <a:t>Covered the process for responding to concerns</a:t>
            </a:r>
          </a:p>
          <a:p>
            <a:r>
              <a:rPr lang="en-GB" sz="2200" dirty="0"/>
              <a:t>Put the responding to concerns process into practice using complex case scenarios</a:t>
            </a:r>
          </a:p>
          <a:p>
            <a:endParaRPr lang="en-GB" sz="2200" dirty="0"/>
          </a:p>
          <a:p>
            <a:pPr marL="0" indent="0">
              <a:buNone/>
            </a:pPr>
            <a:endParaRPr lang="en-GB" dirty="0"/>
          </a:p>
        </p:txBody>
      </p:sp>
      <p:sp>
        <p:nvSpPr>
          <p:cNvPr id="4" name="Title 2">
            <a:extLst>
              <a:ext uri="{FF2B5EF4-FFF2-40B4-BE49-F238E27FC236}">
                <a16:creationId xmlns:a16="http://schemas.microsoft.com/office/drawing/2014/main" id="{3DAC53CF-0AF9-40B3-A8CB-799E93C7E489}"/>
              </a:ext>
            </a:extLst>
          </p:cNvPr>
          <p:cNvSpPr txBox="1">
            <a:spLocks/>
          </p:cNvSpPr>
          <p:nvPr/>
        </p:nvSpPr>
        <p:spPr bwMode="auto">
          <a:xfrm>
            <a:off x="221779" y="260648"/>
            <a:ext cx="6516216" cy="584775"/>
          </a:xfrm>
          <a:prstGeom prst="rect">
            <a:avLst/>
          </a:prstGeom>
          <a:solidFill>
            <a:srgbClr val="DADAEB"/>
          </a:solidFill>
          <a:ln w="9525">
            <a:noFill/>
            <a:miter lim="800000"/>
            <a:headEnd/>
            <a:tailEnd/>
          </a:ln>
        </p:spPr>
        <p:txBody>
          <a:bodyPr vert="horz" wrap="square" lIns="180000" tIns="45720" rIns="180000" bIns="45720" numCol="1" anchor="t" anchorCtr="0" compatLnSpc="1">
            <a:prstTxWarp prst="textNoShape">
              <a:avLst/>
            </a:prstTxWarp>
            <a:spAutoFit/>
          </a:bodyPr>
          <a:lstStyle>
            <a:lvl1pPr algn="l" rtl="0" eaLnBrk="1" fontAlgn="base" hangingPunct="1">
              <a:spcBef>
                <a:spcPct val="0"/>
              </a:spcBef>
              <a:spcAft>
                <a:spcPct val="0"/>
              </a:spcAft>
              <a:defRPr sz="3200" b="1" spc="-150">
                <a:solidFill>
                  <a:srgbClr val="0A0478"/>
                </a:solidFill>
                <a:latin typeface="Arial Black" pitchFamily="34" charset="0"/>
                <a:ea typeface="+mj-ea"/>
                <a:cs typeface="+mj-cs"/>
              </a:defRPr>
            </a:lvl1pPr>
            <a:lvl2pPr algn="l" rtl="0" eaLnBrk="1" fontAlgn="base" hangingPunct="1">
              <a:spcBef>
                <a:spcPct val="0"/>
              </a:spcBef>
              <a:spcAft>
                <a:spcPct val="0"/>
              </a:spcAft>
              <a:defRPr sz="3600" b="1">
                <a:solidFill>
                  <a:schemeClr val="bg1"/>
                </a:solidFill>
                <a:latin typeface="Arial" charset="0"/>
              </a:defRPr>
            </a:lvl2pPr>
            <a:lvl3pPr algn="l" rtl="0" eaLnBrk="1" fontAlgn="base" hangingPunct="1">
              <a:spcBef>
                <a:spcPct val="0"/>
              </a:spcBef>
              <a:spcAft>
                <a:spcPct val="0"/>
              </a:spcAft>
              <a:defRPr sz="3600" b="1">
                <a:solidFill>
                  <a:schemeClr val="bg1"/>
                </a:solidFill>
                <a:latin typeface="Arial" charset="0"/>
              </a:defRPr>
            </a:lvl3pPr>
            <a:lvl4pPr algn="l" rtl="0" eaLnBrk="1" fontAlgn="base" hangingPunct="1">
              <a:spcBef>
                <a:spcPct val="0"/>
              </a:spcBef>
              <a:spcAft>
                <a:spcPct val="0"/>
              </a:spcAft>
              <a:defRPr sz="3600" b="1">
                <a:solidFill>
                  <a:schemeClr val="bg1"/>
                </a:solidFill>
                <a:latin typeface="Arial" charset="0"/>
              </a:defRPr>
            </a:lvl4pPr>
            <a:lvl5pPr algn="l" rtl="0" eaLnBrk="1" fontAlgn="base" hangingPunct="1">
              <a:spcBef>
                <a:spcPct val="0"/>
              </a:spcBef>
              <a:spcAft>
                <a:spcPct val="0"/>
              </a:spcAft>
              <a:defRPr sz="3600" b="1">
                <a:solidFill>
                  <a:schemeClr val="bg1"/>
                </a:solidFill>
                <a:latin typeface="Arial" charset="0"/>
              </a:defRPr>
            </a:lvl5pPr>
            <a:lvl6pPr marL="457200" algn="l" rtl="0" eaLnBrk="1" fontAlgn="base" hangingPunct="1">
              <a:spcBef>
                <a:spcPct val="0"/>
              </a:spcBef>
              <a:spcAft>
                <a:spcPct val="0"/>
              </a:spcAft>
              <a:defRPr sz="3600" b="1">
                <a:solidFill>
                  <a:schemeClr val="accent2"/>
                </a:solidFill>
                <a:latin typeface="Arial" charset="0"/>
              </a:defRPr>
            </a:lvl6pPr>
            <a:lvl7pPr marL="914400" algn="l" rtl="0" eaLnBrk="1" fontAlgn="base" hangingPunct="1">
              <a:spcBef>
                <a:spcPct val="0"/>
              </a:spcBef>
              <a:spcAft>
                <a:spcPct val="0"/>
              </a:spcAft>
              <a:defRPr sz="3600" b="1">
                <a:solidFill>
                  <a:schemeClr val="accent2"/>
                </a:solidFill>
                <a:latin typeface="Arial" charset="0"/>
              </a:defRPr>
            </a:lvl7pPr>
            <a:lvl8pPr marL="1371600" algn="l" rtl="0" eaLnBrk="1" fontAlgn="base" hangingPunct="1">
              <a:spcBef>
                <a:spcPct val="0"/>
              </a:spcBef>
              <a:spcAft>
                <a:spcPct val="0"/>
              </a:spcAft>
              <a:defRPr sz="3600" b="1">
                <a:solidFill>
                  <a:schemeClr val="accent2"/>
                </a:solidFill>
                <a:latin typeface="Arial" charset="0"/>
              </a:defRPr>
            </a:lvl8pPr>
            <a:lvl9pPr marL="1828800" algn="l" rtl="0" eaLnBrk="1" fontAlgn="base" hangingPunct="1">
              <a:spcBef>
                <a:spcPct val="0"/>
              </a:spcBef>
              <a:spcAft>
                <a:spcPct val="0"/>
              </a:spcAft>
              <a:defRPr sz="3600" b="1">
                <a:solidFill>
                  <a:schemeClr val="accent2"/>
                </a:solidFill>
                <a:latin typeface="Arial" charset="0"/>
              </a:defRPr>
            </a:lvl9pPr>
          </a:lstStyle>
          <a:p>
            <a:r>
              <a:rPr lang="en-GB" kern="0" dirty="0"/>
              <a:t>   Learning outcomes</a:t>
            </a:r>
          </a:p>
        </p:txBody>
      </p:sp>
    </p:spTree>
    <p:extLst>
      <p:ext uri="{BB962C8B-B14F-4D97-AF65-F5344CB8AC3E}">
        <p14:creationId xmlns:p14="http://schemas.microsoft.com/office/powerpoint/2010/main" val="18306871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F46F4B-BFC4-40B0-A04F-91B0DA7A0F33}"/>
              </a:ext>
            </a:extLst>
          </p:cNvPr>
          <p:cNvSpPr>
            <a:spLocks noGrp="1"/>
          </p:cNvSpPr>
          <p:nvPr>
            <p:ph idx="1"/>
          </p:nvPr>
        </p:nvSpPr>
        <p:spPr/>
        <p:txBody>
          <a:bodyPr>
            <a:normAutofit fontScale="92500" lnSpcReduction="20000"/>
          </a:bodyPr>
          <a:lstStyle/>
          <a:p>
            <a:r>
              <a:rPr lang="en-GB" dirty="0"/>
              <a:t>Please tell us what you thought of this training course by scanning</a:t>
            </a:r>
          </a:p>
          <a:p>
            <a:endParaRPr lang="en-GB" dirty="0"/>
          </a:p>
          <a:p>
            <a:endParaRPr lang="en-GB" dirty="0"/>
          </a:p>
          <a:p>
            <a:endParaRPr lang="en-GB" dirty="0"/>
          </a:p>
          <a:p>
            <a:endParaRPr lang="en-GB" dirty="0"/>
          </a:p>
          <a:p>
            <a:endParaRPr lang="en-GB" dirty="0"/>
          </a:p>
          <a:p>
            <a:endParaRPr lang="en-GB" dirty="0"/>
          </a:p>
          <a:p>
            <a:r>
              <a:rPr lang="en-GB" dirty="0"/>
              <a:t>Or via this link </a:t>
            </a:r>
            <a:r>
              <a:rPr lang="en-US" u="sng" dirty="0">
                <a:hlinkClick r:id="rId2"/>
              </a:rPr>
              <a:t>https://www.surveymonkey.com/r/SDCRQDN</a:t>
            </a:r>
            <a:endParaRPr lang="en-GB" dirty="0"/>
          </a:p>
          <a:p>
            <a:endParaRPr lang="en-GB" dirty="0"/>
          </a:p>
          <a:p>
            <a:endParaRPr lang="en-GB" dirty="0"/>
          </a:p>
        </p:txBody>
      </p:sp>
      <p:sp>
        <p:nvSpPr>
          <p:cNvPr id="3" name="Title 2">
            <a:extLst>
              <a:ext uri="{FF2B5EF4-FFF2-40B4-BE49-F238E27FC236}">
                <a16:creationId xmlns:a16="http://schemas.microsoft.com/office/drawing/2014/main" id="{ADE25D7A-E845-470E-94D1-8D7E63917BDB}"/>
              </a:ext>
            </a:extLst>
          </p:cNvPr>
          <p:cNvSpPr>
            <a:spLocks noGrp="1"/>
          </p:cNvSpPr>
          <p:nvPr>
            <p:ph type="title"/>
          </p:nvPr>
        </p:nvSpPr>
        <p:spPr>
          <a:xfrm>
            <a:off x="467544" y="620713"/>
            <a:ext cx="2543600" cy="584775"/>
          </a:xfrm>
        </p:spPr>
        <p:txBody>
          <a:bodyPr/>
          <a:lstStyle/>
          <a:p>
            <a:r>
              <a:rPr lang="en-GB" dirty="0"/>
              <a:t>Evaluation</a:t>
            </a:r>
          </a:p>
        </p:txBody>
      </p:sp>
      <p:pic>
        <p:nvPicPr>
          <p:cNvPr id="6" name="Picture 5">
            <a:extLst>
              <a:ext uri="{FF2B5EF4-FFF2-40B4-BE49-F238E27FC236}">
                <a16:creationId xmlns:a16="http://schemas.microsoft.com/office/drawing/2014/main" id="{58A30276-2214-4349-8DF4-9B27FED39E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2209800"/>
            <a:ext cx="2438400" cy="2438400"/>
          </a:xfrm>
          <a:prstGeom prst="rect">
            <a:avLst/>
          </a:prstGeom>
        </p:spPr>
      </p:pic>
    </p:spTree>
    <p:extLst>
      <p:ext uri="{BB962C8B-B14F-4D97-AF65-F5344CB8AC3E}">
        <p14:creationId xmlns:p14="http://schemas.microsoft.com/office/powerpoint/2010/main" val="18344015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5162DC-1F43-435D-9EE6-DF6F58327AEA}"/>
              </a:ext>
            </a:extLst>
          </p:cNvPr>
          <p:cNvSpPr>
            <a:spLocks noGrp="1"/>
          </p:cNvSpPr>
          <p:nvPr>
            <p:ph idx="1"/>
          </p:nvPr>
        </p:nvSpPr>
        <p:spPr>
          <a:xfrm>
            <a:off x="514483" y="1346354"/>
            <a:ext cx="8229600" cy="3772793"/>
          </a:xfrm>
        </p:spPr>
        <p:txBody>
          <a:bodyPr/>
          <a:lstStyle/>
          <a:p>
            <a:pPr marL="0" indent="0">
              <a:buNone/>
            </a:pPr>
            <a:r>
              <a:rPr lang="en-GB" sz="3600" b="1" dirty="0"/>
              <a:t>Self-Reflection Task</a:t>
            </a:r>
            <a:endParaRPr lang="en-GB" sz="3200" u="sng" dirty="0"/>
          </a:p>
          <a:p>
            <a:pPr marL="0" indent="0" algn="just">
              <a:buNone/>
            </a:pPr>
            <a:r>
              <a:rPr lang="en-GB" dirty="0"/>
              <a:t>Considering your learning on this workshop, as you leave please note on a post-it </a:t>
            </a:r>
            <a:r>
              <a:rPr lang="en-GB" u="sng" dirty="0"/>
              <a:t>one thing </a:t>
            </a:r>
            <a:r>
              <a:rPr lang="en-GB" dirty="0"/>
              <a:t>that you will commit to doing differently to best ensure the wellbeing and protection of the children and young people you work with.</a:t>
            </a:r>
          </a:p>
          <a:p>
            <a:pPr marL="0" indent="0">
              <a:buNone/>
            </a:pPr>
            <a:endParaRPr lang="en-GB" dirty="0"/>
          </a:p>
        </p:txBody>
      </p:sp>
      <p:sp>
        <p:nvSpPr>
          <p:cNvPr id="3" name="Title 2">
            <a:extLst>
              <a:ext uri="{FF2B5EF4-FFF2-40B4-BE49-F238E27FC236}">
                <a16:creationId xmlns:a16="http://schemas.microsoft.com/office/drawing/2014/main" id="{E1EF95B2-F19A-4CC7-AE16-50A0605252F4}"/>
              </a:ext>
            </a:extLst>
          </p:cNvPr>
          <p:cNvSpPr>
            <a:spLocks noGrp="1"/>
          </p:cNvSpPr>
          <p:nvPr>
            <p:ph type="title"/>
          </p:nvPr>
        </p:nvSpPr>
        <p:spPr>
          <a:xfrm>
            <a:off x="0" y="430743"/>
            <a:ext cx="7687637" cy="584775"/>
          </a:xfrm>
        </p:spPr>
        <p:txBody>
          <a:bodyPr/>
          <a:lstStyle/>
          <a:p>
            <a:r>
              <a:rPr lang="en-GB" dirty="0"/>
              <a:t>   How can YOU make a difference?</a:t>
            </a:r>
          </a:p>
        </p:txBody>
      </p:sp>
      <p:pic>
        <p:nvPicPr>
          <p:cNvPr id="2058" name="Picture 10" descr="Row Of Sticky Notes Icons PNG - Free PNG and Icons Downloa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54" y="3789040"/>
            <a:ext cx="5912783" cy="2080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6924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416"/>
            <a:ext cx="9144000" cy="6096000"/>
          </a:xfrm>
          <a:prstGeom prst="rect">
            <a:avLst/>
          </a:prstGeom>
        </p:spPr>
      </p:pic>
      <p:sp>
        <p:nvSpPr>
          <p:cNvPr id="3" name="Title 2">
            <a:extLst>
              <a:ext uri="{FF2B5EF4-FFF2-40B4-BE49-F238E27FC236}">
                <a16:creationId xmlns:a16="http://schemas.microsoft.com/office/drawing/2014/main" id="{3DAC53CF-0AF9-40B3-A8CB-799E93C7E489}"/>
              </a:ext>
            </a:extLst>
          </p:cNvPr>
          <p:cNvSpPr>
            <a:spLocks noGrp="1"/>
          </p:cNvSpPr>
          <p:nvPr>
            <p:ph type="title"/>
          </p:nvPr>
        </p:nvSpPr>
        <p:spPr>
          <a:xfrm>
            <a:off x="2267744" y="5157192"/>
            <a:ext cx="4914441" cy="584775"/>
          </a:xfrm>
        </p:spPr>
        <p:txBody>
          <a:bodyPr/>
          <a:lstStyle/>
          <a:p>
            <a:pPr algn="ctr"/>
            <a:r>
              <a:rPr lang="en-GB" dirty="0"/>
              <a:t>QUESTIONS &amp; CLOSE</a:t>
            </a:r>
          </a:p>
        </p:txBody>
      </p:sp>
    </p:spTree>
    <p:extLst>
      <p:ext uri="{BB962C8B-B14F-4D97-AF65-F5344CB8AC3E}">
        <p14:creationId xmlns:p14="http://schemas.microsoft.com/office/powerpoint/2010/main" val="21942507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5162DC-1F43-435D-9EE6-DF6F58327AEA}"/>
              </a:ext>
            </a:extLst>
          </p:cNvPr>
          <p:cNvSpPr>
            <a:spLocks noGrp="1"/>
          </p:cNvSpPr>
          <p:nvPr>
            <p:ph idx="1"/>
          </p:nvPr>
        </p:nvSpPr>
        <p:spPr/>
        <p:txBody>
          <a:bodyPr/>
          <a:lstStyle/>
          <a:p>
            <a:pPr marL="0" indent="0">
              <a:buNone/>
            </a:pPr>
            <a:endParaRPr lang="en-GB" u="sng" dirty="0"/>
          </a:p>
          <a:p>
            <a:pPr marL="0" indent="0">
              <a:buNone/>
            </a:pPr>
            <a:endParaRPr lang="en-GB" dirty="0"/>
          </a:p>
        </p:txBody>
      </p:sp>
      <p:sp>
        <p:nvSpPr>
          <p:cNvPr id="3" name="Title 2">
            <a:extLst>
              <a:ext uri="{FF2B5EF4-FFF2-40B4-BE49-F238E27FC236}">
                <a16:creationId xmlns:a16="http://schemas.microsoft.com/office/drawing/2014/main" id="{E1EF95B2-F19A-4CC7-AE16-50A0605252F4}"/>
              </a:ext>
            </a:extLst>
          </p:cNvPr>
          <p:cNvSpPr>
            <a:spLocks noGrp="1"/>
          </p:cNvSpPr>
          <p:nvPr>
            <p:ph type="title"/>
          </p:nvPr>
        </p:nvSpPr>
        <p:spPr>
          <a:xfrm>
            <a:off x="451978" y="515755"/>
            <a:ext cx="4192030" cy="584775"/>
          </a:xfrm>
        </p:spPr>
        <p:txBody>
          <a:bodyPr/>
          <a:lstStyle/>
          <a:p>
            <a:pPr algn="ctr"/>
            <a:r>
              <a:rPr lang="en-GB" dirty="0">
                <a:latin typeface="Arial Black"/>
              </a:rPr>
              <a:t>module 1 link:</a:t>
            </a:r>
            <a:endParaRPr lang="en-GB" dirty="0"/>
          </a:p>
        </p:txBody>
      </p:sp>
      <p:pic>
        <p:nvPicPr>
          <p:cNvPr id="6" name="Picture 6" descr="A picture containing indoor&#10;&#10;Description generated with high confidence">
            <a:extLst>
              <a:ext uri="{FF2B5EF4-FFF2-40B4-BE49-F238E27FC236}">
                <a16:creationId xmlns:a16="http://schemas.microsoft.com/office/drawing/2014/main" id="{BC62CA8C-8567-4BF4-BA46-B02B41BA4DEA}"/>
              </a:ext>
            </a:extLst>
          </p:cNvPr>
          <p:cNvPicPr>
            <a:picLocks noChangeAspect="1"/>
          </p:cNvPicPr>
          <p:nvPr/>
        </p:nvPicPr>
        <p:blipFill>
          <a:blip r:embed="rId3"/>
          <a:stretch>
            <a:fillRect/>
          </a:stretch>
        </p:blipFill>
        <p:spPr>
          <a:xfrm>
            <a:off x="2175932" y="1700808"/>
            <a:ext cx="4792133" cy="2690899"/>
          </a:xfrm>
          <a:prstGeom prst="rect">
            <a:avLst/>
          </a:prstGeom>
        </p:spPr>
      </p:pic>
      <p:sp>
        <p:nvSpPr>
          <p:cNvPr id="8" name="TextBox 7">
            <a:extLst>
              <a:ext uri="{FF2B5EF4-FFF2-40B4-BE49-F238E27FC236}">
                <a16:creationId xmlns:a16="http://schemas.microsoft.com/office/drawing/2014/main" id="{443CC454-92FA-4D2F-B465-0FBC6193CA8B}"/>
              </a:ext>
            </a:extLst>
          </p:cNvPr>
          <p:cNvSpPr txBox="1"/>
          <p:nvPr/>
        </p:nvSpPr>
        <p:spPr>
          <a:xfrm>
            <a:off x="1405467" y="4893733"/>
            <a:ext cx="64769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hlinkClick r:id="rId4"/>
              </a:rPr>
              <a:t>https://sportscotland.org.uk/training/safeguarding-training</a:t>
            </a:r>
            <a:endParaRPr lang="en-US" dirty="0"/>
          </a:p>
          <a:p>
            <a:endParaRPr lang="en-US" dirty="0"/>
          </a:p>
        </p:txBody>
      </p:sp>
    </p:spTree>
    <p:extLst>
      <p:ext uri="{BB962C8B-B14F-4D97-AF65-F5344CB8AC3E}">
        <p14:creationId xmlns:p14="http://schemas.microsoft.com/office/powerpoint/2010/main" val="1534354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AC53CF-0AF9-40B3-A8CB-799E93C7E489}"/>
              </a:ext>
            </a:extLst>
          </p:cNvPr>
          <p:cNvSpPr>
            <a:spLocks noGrp="1"/>
          </p:cNvSpPr>
          <p:nvPr>
            <p:ph type="title"/>
          </p:nvPr>
        </p:nvSpPr>
        <p:spPr>
          <a:xfrm>
            <a:off x="0" y="366029"/>
            <a:ext cx="4441555" cy="584775"/>
          </a:xfrm>
        </p:spPr>
        <p:txBody>
          <a:bodyPr/>
          <a:lstStyle/>
          <a:p>
            <a:r>
              <a:rPr lang="en-GB" dirty="0"/>
              <a:t>TASK – Hot Topics </a:t>
            </a:r>
          </a:p>
        </p:txBody>
      </p:sp>
      <p:sp>
        <p:nvSpPr>
          <p:cNvPr id="4" name="Content Placeholder 1">
            <a:extLst>
              <a:ext uri="{FF2B5EF4-FFF2-40B4-BE49-F238E27FC236}">
                <a16:creationId xmlns:a16="http://schemas.microsoft.com/office/drawing/2014/main" id="{7743C001-E019-423C-972D-199C2316D0F6}"/>
              </a:ext>
            </a:extLst>
          </p:cNvPr>
          <p:cNvSpPr>
            <a:spLocks noGrp="1"/>
          </p:cNvSpPr>
          <p:nvPr>
            <p:ph idx="1"/>
          </p:nvPr>
        </p:nvSpPr>
        <p:spPr>
          <a:xfrm>
            <a:off x="395536" y="1196752"/>
            <a:ext cx="6552728" cy="4680519"/>
          </a:xfrm>
        </p:spPr>
        <p:txBody>
          <a:bodyPr>
            <a:normAutofit fontScale="92500" lnSpcReduction="10000"/>
          </a:bodyPr>
          <a:lstStyle/>
          <a:p>
            <a:pPr marL="0" indent="0">
              <a:buNone/>
            </a:pPr>
            <a:r>
              <a:rPr lang="en-GB" b="1" dirty="0"/>
              <a:t>Task</a:t>
            </a:r>
            <a:endParaRPr lang="en-GB" b="1" u="sng" dirty="0"/>
          </a:p>
          <a:p>
            <a:r>
              <a:rPr lang="en-GB" dirty="0"/>
              <a:t>Look at the Hot Topic card you have been given</a:t>
            </a:r>
          </a:p>
          <a:p>
            <a:r>
              <a:rPr lang="en-GB" dirty="0"/>
              <a:t>Detail all the information you can about that topic </a:t>
            </a:r>
          </a:p>
          <a:p>
            <a:pPr marL="0" indent="0">
              <a:buNone/>
            </a:pPr>
            <a:endParaRPr lang="en-GB" b="1" i="1" dirty="0"/>
          </a:p>
          <a:p>
            <a:pPr marL="0" indent="0">
              <a:buNone/>
            </a:pPr>
            <a:r>
              <a:rPr lang="en-GB" b="1" i="1" dirty="0"/>
              <a:t>Helpful hint</a:t>
            </a:r>
          </a:p>
          <a:p>
            <a:r>
              <a:rPr lang="en-GB" dirty="0"/>
              <a:t>Content from the online learning module</a:t>
            </a:r>
          </a:p>
          <a:p>
            <a:r>
              <a:rPr lang="en-GB" dirty="0"/>
              <a:t>Your own knowledge from previous training or experience</a:t>
            </a:r>
          </a:p>
          <a:p>
            <a:r>
              <a:rPr lang="en-GB" dirty="0"/>
              <a:t>Your understanding of current practice in your organisation/sport</a:t>
            </a:r>
          </a:p>
        </p:txBody>
      </p:sp>
      <p:pic>
        <p:nvPicPr>
          <p:cNvPr id="7" name="Picture 6" descr="Flat Web Brainstorming Icon. Vector. People Talking Icon. Royalty ..."/>
          <p:cNvPicPr>
            <a:picLocks noChangeAspect="1" noChangeArrowheads="1"/>
          </p:cNvPicPr>
          <p:nvPr/>
        </p:nvPicPr>
        <p:blipFill rotWithShape="1">
          <a:blip r:embed="rId3">
            <a:extLst>
              <a:ext uri="{28A0092B-C50C-407E-A947-70E740481C1C}">
                <a14:useLocalDpi xmlns:a14="http://schemas.microsoft.com/office/drawing/2010/main" val="0"/>
              </a:ext>
            </a:extLst>
          </a:blip>
          <a:srcRect l="5260" t="25419" b="24620"/>
          <a:stretch/>
        </p:blipFill>
        <p:spPr bwMode="auto">
          <a:xfrm>
            <a:off x="6012160" y="2492896"/>
            <a:ext cx="3004067" cy="1584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345112"/>
      </p:ext>
    </p:extLst>
  </p:cSld>
  <p:clrMapOvr>
    <a:masterClrMapping/>
  </p:clrMapOvr>
</p:sld>
</file>

<file path=ppt/theme/theme1.xml><?xml version="1.0" encoding="utf-8"?>
<a:theme xmlns:a="http://schemas.openxmlformats.org/drawingml/2006/main" name="Main sportscotland corporate template">
  <a:themeElements>
    <a:clrScheme name="sportscotland colour palette">
      <a:dk1>
        <a:srgbClr val="030D6F"/>
      </a:dk1>
      <a:lt1>
        <a:srgbClr val="FFFFFF"/>
      </a:lt1>
      <a:dk2>
        <a:srgbClr val="000000"/>
      </a:dk2>
      <a:lt2>
        <a:srgbClr val="DADAEB"/>
      </a:lt2>
      <a:accent1>
        <a:srgbClr val="D40F7D"/>
      </a:accent1>
      <a:accent2>
        <a:srgbClr val="BF0D3E"/>
      </a:accent2>
      <a:accent3>
        <a:srgbClr val="78BE20"/>
      </a:accent3>
      <a:accent4>
        <a:srgbClr val="FFC72C"/>
      </a:accent4>
      <a:accent5>
        <a:srgbClr val="8C4799"/>
      </a:accent5>
      <a:accent6>
        <a:srgbClr val="009FDF"/>
      </a:accent6>
      <a:hlink>
        <a:srgbClr val="009999"/>
      </a:hlink>
      <a:folHlink>
        <a:srgbClr val="99CC00"/>
      </a:folHlink>
    </a:clrScheme>
    <a:fontScheme name="Sportscotland LDS">
      <a:majorFont>
        <a:latin typeface="Arial"/>
        <a:ea typeface=""/>
        <a:cs typeface=""/>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portscotland LD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portscotland LD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portscotland LD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portscotland LD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portscotland LD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portscotland LD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portscotland LD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portscotland LD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portscotland LD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portscotland LD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portscotland LD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portscotland LD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283F6F45F655C4A903F9834AC545680" ma:contentTypeVersion="1" ma:contentTypeDescription="Create a new document." ma:contentTypeScope="" ma:versionID="09c25d84fad20e2081f2d48f1d3fdbb1">
  <xsd:schema xmlns:xsd="http://www.w3.org/2001/XMLSchema" xmlns:xs="http://www.w3.org/2001/XMLSchema" xmlns:p="http://schemas.microsoft.com/office/2006/metadata/properties" xmlns:ns1="http://schemas.microsoft.com/sharepoint/v3" xmlns:ns2="0f691ebb-607a-495b-b184-84cc3c4753ce" targetNamespace="http://schemas.microsoft.com/office/2006/metadata/properties" ma:root="true" ma:fieldsID="19c715eaa99beef3f990f325268034c8" ns1:_="" ns2:_="">
    <xsd:import namespace="http://schemas.microsoft.com/sharepoint/v3"/>
    <xsd:import namespace="0f691ebb-607a-495b-b184-84cc3c4753ce"/>
    <xsd:element name="properties">
      <xsd:complexType>
        <xsd:sequence>
          <xsd:element name="documentManagement">
            <xsd:complexType>
              <xsd:all>
                <xsd:element ref="ns2:ssStrategicCategory" minOccurs="0"/>
                <xsd:element ref="ns2:ssSportsGoverningBody" minOccurs="0"/>
                <xsd:element ref="ns2:ssLocalAuthority"/>
                <xsd:element ref="ns2:ssProgramme"/>
                <xsd:element ref="ns2:Expired" minOccurs="0"/>
                <xsd:element ref="ns1:_dlc_ExpireDateSaved" minOccurs="0"/>
                <xsd:element ref="ns1:_dlc_ExpireDate" minOccurs="0"/>
                <xsd:element ref="ns1:_dlc_Exemp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pireDateSaved" ma:index="13" nillable="true" ma:displayName="Original Expiration Date" ma:hidden="true" ma:internalName="_dlc_ExpireDateSaved" ma:readOnly="true">
      <xsd:simpleType>
        <xsd:restriction base="dms:DateTime"/>
      </xsd:simpleType>
    </xsd:element>
    <xsd:element name="_dlc_ExpireDate" ma:index="14" nillable="true" ma:displayName="Expiration Date" ma:description="" ma:hidden="true" ma:indexed="true" ma:internalName="_dlc_ExpireDate" ma:readOnly="true">
      <xsd:simpleType>
        <xsd:restriction base="dms:DateTime"/>
      </xsd:simpleType>
    </xsd:element>
    <xsd:element name="_dlc_Exempt" ma:index="15" nillable="true" ma:displayName="Exempt from Policy" ma:hidden="true" ma:internalName="_dlc_Exempt"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f691ebb-607a-495b-b184-84cc3c4753ce" elementFormDefault="qualified">
    <xsd:import namespace="http://schemas.microsoft.com/office/2006/documentManagement/types"/>
    <xsd:import namespace="http://schemas.microsoft.com/office/infopath/2007/PartnerControls"/>
    <xsd:element name="ssStrategicCategory" ma:index="2" nillable="true" ma:displayName="Programme" ma:format="Dropdown" ma:internalName="ssStrategicCategory">
      <xsd:simpleType>
        <xsd:union memberTypes="dms:Text">
          <xsd:simpleType>
            <xsd:restriction base="dms:Choice">
              <xsd:enumeration value="N/A"/>
              <xsd:enumeration value="Clubs and Communities"/>
              <xsd:enumeration value="National Centres"/>
              <xsd:enumeration value="Our Organisation"/>
              <xsd:enumeration value="Partnerships"/>
              <xsd:enumeration value="People"/>
              <xsd:enumeration value="Performance"/>
              <xsd:enumeration value="Places"/>
              <xsd:enumeration value="Schools and Educati"/>
              <xsd:enumeration value="Resources"/>
              <xsd:enumeration value="Templates"/>
              <xsd:enumeration value="Bookings"/>
            </xsd:restriction>
          </xsd:simpleType>
        </xsd:union>
      </xsd:simpleType>
    </xsd:element>
    <xsd:element name="ssSportsGoverningBody" ma:index="3" nillable="true" ma:displayName="Sport/Partner" ma:format="Dropdown" ma:internalName="ssSportsGoverningBody">
      <xsd:simpleType>
        <xsd:union memberTypes="dms:Text">
          <xsd:simpleType>
            <xsd:restriction base="dms:Choice">
              <xsd:enumeration value="N/A"/>
              <xsd:enumeration value="All Sports"/>
              <xsd:enumeration value="Angling"/>
              <xsd:enumeration value="Archery"/>
              <xsd:enumeration value="Athletics"/>
              <xsd:enumeration value="Badminton"/>
              <xsd:enumeration value="Basketball"/>
              <xsd:enumeration value="Bowling"/>
              <xsd:enumeration value="Boxing"/>
              <xsd:enumeration value="Canoeing"/>
              <xsd:enumeration value="Charities"/>
              <xsd:enumeration value="Commercial"/>
              <xsd:enumeration value="Commonwealth Games Sports"/>
              <xsd:enumeration value="Cricket SCU"/>
              <xsd:enumeration value="Croquet"/>
              <xsd:enumeration value="Curling"/>
              <xsd:enumeration value="Cycling"/>
              <xsd:enumeration value="Dance Sport"/>
              <xsd:enumeration value="Duke of Edinburgh"/>
              <xsd:enumeration value="Education"/>
              <xsd:enumeration value="Fencing"/>
              <xsd:enumeration value="Golf"/>
              <xsd:enumeration value="Gymnastics"/>
              <xsd:enumeration value="Handball"/>
              <xsd:enumeration value="Hang/Paragliding Gliding"/>
              <xsd:enumeration value="Hockey Union"/>
              <xsd:enumeration value="Horse Scotland"/>
              <xsd:enumeration value="Individual"/>
              <xsd:enumeration value="Internal"/>
              <xsd:enumeration value="Ju Jitsu"/>
              <xsd:enumeration value="Judo"/>
              <xsd:enumeration value="Karate"/>
              <xsd:enumeration value="Lacrosse"/>
              <xsd:enumeration value="Local Club"/>
              <xsd:enumeration value="Military"/>
              <xsd:enumeration value="Modern Pentathlon"/>
              <xsd:enumeration value="Motorsport"/>
              <xsd:enumeration value="Mountaineering"/>
              <xsd:enumeration value="Netball"/>
              <xsd:enumeration value="Olympic Sports"/>
              <xsd:enumeration value="Orienteering"/>
              <xsd:enumeration value="Other NGB's"/>
              <xsd:enumeration value="Outdoor and Adventure Sport"/>
              <xsd:enumeration value="Outdoor Provider (Local)"/>
              <xsd:enumeration value="Public Sector"/>
              <xsd:enumeration value="Rowing"/>
              <xsd:enumeration value="Rugby League"/>
              <xsd:enumeration value="Rugby Union"/>
              <xsd:enumeration value="Sailing RYAS"/>
              <xsd:enumeration value="Scottish Disability Sport"/>
              <xsd:enumeration value="Scottish Government"/>
              <xsd:enumeration value="SFA"/>
              <xsd:enumeration value="Shinty"/>
              <xsd:enumeration value="Shooting"/>
              <xsd:enumeration value="Snowsport"/>
              <xsd:enumeration value="Sponsors"/>
              <xsd:enumeration value="Squash"/>
              <xsd:enumeration value="Sub Aqua"/>
              <xsd:enumeration value="Swimming"/>
              <xsd:enumeration value="Table Tennis"/>
              <xsd:enumeration value="Tae Kwan Do Scotland"/>
              <xsd:enumeration value="Tennis"/>
              <xsd:enumeration value="Triathlon"/>
              <xsd:enumeration value="Tug of War"/>
              <xsd:enumeration value="UK Sport"/>
              <xsd:enumeration value="Volleyball"/>
              <xsd:enumeration value="Water Skiing"/>
              <xsd:enumeration value="Weightlifting"/>
              <xsd:enumeration value="Wrestling"/>
            </xsd:restriction>
          </xsd:simpleType>
        </xsd:union>
      </xsd:simpleType>
    </xsd:element>
    <xsd:element name="ssLocalAuthority" ma:index="4" ma:displayName="Local Authority/Regions" ma:format="Dropdown" ma:internalName="ssLocalAuthority" ma:readOnly="false">
      <xsd:simpleType>
        <xsd:union memberTypes="dms:Text">
          <xsd:simpleType>
            <xsd:restriction base="dms:Choice">
              <xsd:enumeration value="N/A"/>
              <xsd:enumeration value="Aberdeen City"/>
              <xsd:enumeration value="Aberdeenshire"/>
              <xsd:enumeration value="Angus"/>
              <xsd:enumeration value="Argyll &amp; Bute"/>
              <xsd:enumeration value="Cairngorms National Park"/>
              <xsd:enumeration value="Central"/>
              <xsd:enumeration value="City of Edinburgh"/>
              <xsd:enumeration value="Clackmannanshire"/>
              <xsd:enumeration value="Comhairle nan Eilean Siar (Western Isles)"/>
              <xsd:enumeration value="Dumfries &amp; Galloway"/>
              <xsd:enumeration value="Dundee City"/>
              <xsd:enumeration value="East"/>
              <xsd:enumeration value="East Ayrshire"/>
              <xsd:enumeration value="East Dunbartonshire"/>
              <xsd:enumeration value="East Edin &amp; Mid"/>
              <xsd:enumeration value="East Lothian"/>
              <xsd:enumeration value="East Lothian &amp; Borders"/>
              <xsd:enumeration value="East Renfrewshire"/>
              <xsd:enumeration value="Falkirk"/>
              <xsd:enumeration value="Fife"/>
              <xsd:enumeration value="Glasgow City"/>
              <xsd:enumeration value="Grampian"/>
              <xsd:enumeration value="Highlands and Islands"/>
              <xsd:enumeration value="Highland"/>
              <xsd:enumeration value="Inverclyde"/>
              <xsd:enumeration value="Loch Lomond and the Trossachs National Park"/>
              <xsd:enumeration value="Midlothian"/>
              <xsd:enumeration value="Moray"/>
              <xsd:enumeration value="National"/>
              <xsd:enumeration value="North Ayrshire"/>
              <xsd:enumeration value="North Lanarkshire"/>
              <xsd:enumeration value="Orkney Islands"/>
              <xsd:enumeration value="Perth &amp; Kinross"/>
              <xsd:enumeration value="Renfrewshire"/>
              <xsd:enumeration value="Scottish Borders"/>
              <xsd:enumeration value="Scottish Government"/>
              <xsd:enumeration value="Shetland Islands"/>
              <xsd:enumeration value="South Ayrshire"/>
              <xsd:enumeration value="South Lanarkshire"/>
              <xsd:enumeration value="Stirling"/>
              <xsd:enumeration value="Tayside and Fife"/>
              <xsd:enumeration value="West Dunbartonshire"/>
              <xsd:enumeration value="West"/>
              <xsd:enumeration value="West Central"/>
              <xsd:enumeration value="West Lothian"/>
              <xsd:enumeration value="West North"/>
              <xsd:enumeration value="West South West"/>
            </xsd:restriction>
          </xsd:simpleType>
        </xsd:union>
      </xsd:simpleType>
    </xsd:element>
    <xsd:element name="ssProgramme" ma:index="5" ma:displayName="Project" ma:format="Dropdown" ma:internalName="ssProgramme" ma:readOnly="false">
      <xsd:simpleType>
        <xsd:union memberTypes="dms:Text">
          <xsd:simpleType>
            <xsd:restriction base="dms:Choice">
              <xsd:enumeration value="Active Schools"/>
              <xsd:enumeration value="GL Events"/>
              <xsd:enumeration value="Physical Education"/>
              <xsd:enumeration value="School Estate"/>
              <xsd:enumeration value="School Sport Research and Communications"/>
              <xsd:enumeration value="Community Sports Hubs"/>
              <xsd:enumeration value="Investment in Club Sport"/>
              <xsd:enumeration value="Performance Programmes"/>
              <xsd:enumeration value="Operational Support and Expertise"/>
              <xsd:enumeration value="Athlete Support"/>
              <xsd:enumeration value="Talent Plan"/>
              <xsd:enumeration value="Planning(People)"/>
              <xsd:enumeration value="Engaging(People)"/>
              <xsd:enumeration value="Supporting(People)"/>
              <xsd:enumeration value="Volunteering"/>
              <xsd:enumeration value="Recognising(People)"/>
              <xsd:enumeration value="Facilities-Planning"/>
              <xsd:enumeration value="Facilities Design"/>
              <xsd:enumeration value="Facilities Investment"/>
              <xsd:enumeration value="Local Partner Planning and Investment"/>
              <xsd:enumeration value="SGB Investment and Support"/>
              <xsd:enumeration value="Regional Partnerships"/>
              <xsd:enumeration value="National Partners"/>
              <xsd:enumeration value="Outdoor and Adventure Sport"/>
              <xsd:enumeration value="Business Continuity"/>
              <xsd:enumeration value="Human Resources"/>
              <xsd:enumeration value="Office Services"/>
              <xsd:enumeration value="Equality"/>
              <xsd:enumeration value="Finance"/>
              <xsd:enumeration value="Procurement"/>
              <xsd:enumeration value="Legal"/>
              <xsd:enumeration value="Health and Safety"/>
              <xsd:enumeration value="Integrated Investment"/>
              <xsd:enumeration value="ICT"/>
              <xsd:enumeration value="System Review"/>
              <xsd:enumeration value="Information Governance"/>
              <xsd:enumeration value="Planning and Organisational Development"/>
              <xsd:enumeration value="Quality Improvement"/>
              <xsd:enumeration value="Estates Development"/>
              <xsd:enumeration value="Public and Commercial Services Union"/>
              <xsd:enumeration value="Executive Office"/>
              <xsd:enumeration value="Communications"/>
              <xsd:enumeration value="Media"/>
              <xsd:enumeration value="Sports Research"/>
              <xsd:enumeration value="Strategic Partnerships"/>
            </xsd:restriction>
          </xsd:simpleType>
        </xsd:union>
      </xsd:simpleType>
    </xsd:element>
    <xsd:element name="Expired" ma:index="6" nillable="true" ma:displayName="Expired" ma:default="0" ma:internalName="Expired">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p:Policy xmlns:p="office.server.policy" id="" local="true">
  <p:Name>Document</p:Name>
  <p:Description/>
  <p:Statement/>
  <p:PolicyItems>
    <p:PolicyItem featureId="Microsoft.Office.RecordsManagement.PolicyFeatures.Expiration" staticId="0x0101|-1465434203" UniqueId="085d7cc5-b1fb-4c95-b963-23f0df388294">
      <p:Name>Retention</p:Name>
      <p:Description>Automatic scheduling of content for processing, and performing a retention action on content that has reached its due date.</p:Description>
      <p:CustomData>
        <Schedules nextStageId="3">
          <Schedule type="Default">
            <stages>
              <data stageId="1">
                <formula id="sportscotland"/>
                <action type="action" id="Microsoft.Office.RecordsManagement.PolicyFeatures.Expiration.Action.MoveToRecycleBin"/>
              </data>
            </stages>
          </Schedule>
        </Schedules>
      </p:CustomData>
    </p:PolicyItem>
  </p:PolicyItems>
</p:Policy>
</file>

<file path=customXml/item4.xml><?xml version="1.0" encoding="utf-8"?>
<ct:contentTypeSchema xmlns:ct="http://schemas.microsoft.com/office/2006/metadata/contentType" xmlns:ma="http://schemas.microsoft.com/office/2006/metadata/properties/metaAttributes" ct:_="" ma:_="" ma:contentTypeName="Document" ma:contentTypeID="0x010100C6319B6C3AC72142B153DDA6FEA552E5" ma:contentTypeVersion="12" ma:contentTypeDescription="Create a new document." ma:contentTypeScope="" ma:versionID="c61d573ea9ae49101a6dc5dad1fe7871">
  <xsd:schema xmlns:xsd="http://www.w3.org/2001/XMLSchema" xmlns:xs="http://www.w3.org/2001/XMLSchema" xmlns:p="http://schemas.microsoft.com/office/2006/metadata/properties" xmlns:ns2="9621aac2-0217-471f-bd87-b57c857cbd69" xmlns:ns3="5009cab0-0c99-4e9b-9270-6c077056df57" targetNamespace="http://schemas.microsoft.com/office/2006/metadata/properties" ma:root="true" ma:fieldsID="487e15403e03982e6205402791ce284b" ns2:_="" ns3:_="">
    <xsd:import namespace="9621aac2-0217-471f-bd87-b57c857cbd69"/>
    <xsd:import namespace="5009cab0-0c99-4e9b-9270-6c077056df5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21aac2-0217-471f-bd87-b57c857cbd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009cab0-0c99-4e9b-9270-6c077056df5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3529477-7FFC-46E5-9036-401944AAC6E4}">
  <ds:schemaRefs>
    <ds:schemaRef ds:uri="http://schemas.microsoft.com/office/2006/metadata/properties"/>
    <ds:schemaRef ds:uri="http://schemas.microsoft.com/office/infopath/2007/PartnerControls"/>
    <ds:schemaRef ds:uri="0f691ebb-607a-495b-b184-84cc3c4753ce"/>
    <ds:schemaRef ds:uri="http://schemas.microsoft.com/sharepoint/v3"/>
  </ds:schemaRefs>
</ds:datastoreItem>
</file>

<file path=customXml/itemProps2.xml><?xml version="1.0" encoding="utf-8"?>
<ds:datastoreItem xmlns:ds="http://schemas.openxmlformats.org/officeDocument/2006/customXml" ds:itemID="{9783E84E-E860-4502-BD55-79746674E8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f691ebb-607a-495b-b184-84cc3c4753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0F2F345-546E-4C71-BEA5-3AD631990A68}">
  <ds:schemaRefs>
    <ds:schemaRef ds:uri="office.server.policy"/>
  </ds:schemaRefs>
</ds:datastoreItem>
</file>

<file path=customXml/itemProps4.xml><?xml version="1.0" encoding="utf-8"?>
<ds:datastoreItem xmlns:ds="http://schemas.openxmlformats.org/officeDocument/2006/customXml" ds:itemID="{C4EE4C9B-5502-4E61-81D9-6A34D911627D}"/>
</file>

<file path=customXml/itemProps5.xml><?xml version="1.0" encoding="utf-8"?>
<ds:datastoreItem xmlns:ds="http://schemas.openxmlformats.org/officeDocument/2006/customXml" ds:itemID="{A50C61B7-1C9A-4A3E-AA5E-E885BBAB15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7390</TotalTime>
  <Words>8656</Words>
  <Application>Microsoft Office PowerPoint</Application>
  <PresentationFormat>On-screen Show (4:3)</PresentationFormat>
  <Paragraphs>890</Paragraphs>
  <Slides>89</Slides>
  <Notes>72</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89</vt:i4>
      </vt:variant>
    </vt:vector>
  </HeadingPairs>
  <TitlesOfParts>
    <vt:vector size="95" baseType="lpstr">
      <vt:lpstr>Arial</vt:lpstr>
      <vt:lpstr>Arial Black</vt:lpstr>
      <vt:lpstr>Calibri</vt:lpstr>
      <vt:lpstr>Helvetica</vt:lpstr>
      <vt:lpstr>Wingdings</vt:lpstr>
      <vt:lpstr>Main sportscotland corporate template</vt:lpstr>
      <vt:lpstr>Child Wellbeing &amp; Protection in Sport</vt:lpstr>
      <vt:lpstr>PowerPoint Presentation</vt:lpstr>
      <vt:lpstr>PowerPoint Presentation</vt:lpstr>
      <vt:lpstr>PowerPoint Presentation</vt:lpstr>
      <vt:lpstr>Housekeeping</vt:lpstr>
      <vt:lpstr>   Group Values</vt:lpstr>
      <vt:lpstr> Safeguarding </vt:lpstr>
      <vt:lpstr>Section 1 -  KNOWLEDGE REFRESH</vt:lpstr>
      <vt:lpstr>TASK – Hot Topics </vt:lpstr>
      <vt:lpstr>Duty of Care</vt:lpstr>
      <vt:lpstr>Protection of Vulnerable Groups (Scotland) 2007</vt:lpstr>
      <vt:lpstr>Wellbeing Indicators</vt:lpstr>
      <vt:lpstr>Types &amp; Signs of Abuse</vt:lpstr>
      <vt:lpstr>Other Possible Signs of Abuse</vt:lpstr>
      <vt:lpstr>IMPORTANT!</vt:lpstr>
      <vt:lpstr>   Additional Vulnerabilities</vt:lpstr>
      <vt:lpstr>Section Summary</vt:lpstr>
      <vt:lpstr>Section 2 -  THE SPECTRUM OF PRACTICE</vt:lpstr>
      <vt:lpstr>THE SPECTRUM OF PRACTICE</vt:lpstr>
      <vt:lpstr>   THE SPECTRUM OF PRACTICE</vt:lpstr>
      <vt:lpstr>   THE SPECTRUM OF PRACTICE</vt:lpstr>
      <vt:lpstr>THE SPECTRUM OF PRACTICE</vt:lpstr>
      <vt:lpstr>THE SPECTRUM OF PRACTICE</vt:lpstr>
      <vt:lpstr>   Influence of Culture on Practice</vt:lpstr>
      <vt:lpstr>   Influence of Culture on Practice</vt:lpstr>
      <vt:lpstr>Section 3 –  GOOD PRACTICE GUIDELINES</vt:lpstr>
      <vt:lpstr>   TASK – what would you do?</vt:lpstr>
      <vt:lpstr>   SCENARIO 1</vt:lpstr>
      <vt:lpstr>   SCENARIO 1: Clubhouses / Changing Rooms</vt:lpstr>
      <vt:lpstr>PowerPoint Presentation</vt:lpstr>
      <vt:lpstr>   SCENARIO 2: Injury Management</vt:lpstr>
      <vt:lpstr>SCENARIO 3</vt:lpstr>
      <vt:lpstr>SCENARIO 3: Codes of Conduct</vt:lpstr>
      <vt:lpstr>Codes of Conduct - General</vt:lpstr>
      <vt:lpstr>   SCENARIO 4</vt:lpstr>
      <vt:lpstr>SCENARIO 4: Late Collection</vt:lpstr>
      <vt:lpstr>SCENARIO 4: Non-Collection</vt:lpstr>
      <vt:lpstr>   SCENARIO 5</vt:lpstr>
      <vt:lpstr>   SCENARIO 5: One-to-One Coaching</vt:lpstr>
      <vt:lpstr>SCENARIO 6</vt:lpstr>
      <vt:lpstr>SCENARIO 6: Social Media</vt:lpstr>
      <vt:lpstr>SCENARIO 6: Social Media – General </vt:lpstr>
      <vt:lpstr>SCENARIO 7</vt:lpstr>
      <vt:lpstr>SCENARIO 7: U18 Volunteers</vt:lpstr>
      <vt:lpstr>SCENARIO 7: U18 Volunteers - General</vt:lpstr>
      <vt:lpstr>SCENARIO 8</vt:lpstr>
      <vt:lpstr>SCENARIO 8: Inclusive coaching</vt:lpstr>
      <vt:lpstr>SCENARIO 8: Inclusive coaching tools</vt:lpstr>
      <vt:lpstr>SCENARIO 9</vt:lpstr>
      <vt:lpstr>SCENARIO 9: Spectator Behaviour</vt:lpstr>
      <vt:lpstr>Comfort Break</vt:lpstr>
      <vt:lpstr>Section 4 - BARRIERS TO DISCLOSURE</vt:lpstr>
      <vt:lpstr>Common Barriers to Disclosure</vt:lpstr>
      <vt:lpstr>Common Barriers to Disclosure</vt:lpstr>
      <vt:lpstr>Common Barriers to Disclosure - Children</vt:lpstr>
      <vt:lpstr>Sport-Specific Barriers to Disclosure</vt:lpstr>
      <vt:lpstr>‘Adults don’t hear us…’</vt:lpstr>
      <vt:lpstr>Why adults may not ‘hear’ a disclosure?</vt:lpstr>
      <vt:lpstr>   Responding to A Disclosure</vt:lpstr>
      <vt:lpstr>Section 5 –  RESPONDING TO CONCERNS </vt:lpstr>
      <vt:lpstr>Identifying Concerns</vt:lpstr>
      <vt:lpstr>PowerPoint Presentation</vt:lpstr>
      <vt:lpstr>Your Role: Respond &gt; Report &gt; Record</vt:lpstr>
      <vt:lpstr>   Case 1 – background information </vt:lpstr>
      <vt:lpstr>Case 1 </vt:lpstr>
      <vt:lpstr>Case 1 </vt:lpstr>
      <vt:lpstr>Who do I tell?</vt:lpstr>
      <vt:lpstr>   Case 2 </vt:lpstr>
      <vt:lpstr>PowerPoint Presentation</vt:lpstr>
      <vt:lpstr>   Case 2 -  What would you do?</vt:lpstr>
      <vt:lpstr>   Case 2 - What would you do now?</vt:lpstr>
      <vt:lpstr>   Case 3 – background information </vt:lpstr>
      <vt:lpstr>Case 3 </vt:lpstr>
      <vt:lpstr>   Case 3 – what would you do? </vt:lpstr>
      <vt:lpstr>   Case 3 – what would you do? </vt:lpstr>
      <vt:lpstr>Who do I tell?</vt:lpstr>
      <vt:lpstr>   Case 3 – what would you do? </vt:lpstr>
      <vt:lpstr>   Case 4 – background information </vt:lpstr>
      <vt:lpstr>Case 4</vt:lpstr>
      <vt:lpstr>Who do I tell?</vt:lpstr>
      <vt:lpstr>Case 4</vt:lpstr>
      <vt:lpstr>Case 4</vt:lpstr>
      <vt:lpstr>Section 6 SELF-CARE IN SAFEGUARDING</vt:lpstr>
      <vt:lpstr>Self-Care in Safeguarding</vt:lpstr>
      <vt:lpstr>PowerPoint Presentation</vt:lpstr>
      <vt:lpstr>Evaluation</vt:lpstr>
      <vt:lpstr>   How can YOU make a difference?</vt:lpstr>
      <vt:lpstr>QUESTIONS &amp; CLOSE</vt:lpstr>
      <vt:lpstr>module 1 link:</vt:lpstr>
    </vt:vector>
  </TitlesOfParts>
  <Company>sportscotland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slides</dc:title>
  <dc:creator>james.steel</dc:creator>
  <cp:lastModifiedBy>John Montgomery</cp:lastModifiedBy>
  <cp:revision>535</cp:revision>
  <cp:lastPrinted>2020-07-13T15:19:38Z</cp:lastPrinted>
  <dcterms:created xsi:type="dcterms:W3CDTF">2017-10-23T15:18:16Z</dcterms:created>
  <dcterms:modified xsi:type="dcterms:W3CDTF">2020-09-29T07:30:36Z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0x010100C6319B6C3AC72142B153DDA6FEA552E5</vt:lpwstr>
  </property>
  <property fmtid="{D5CDD505-2E9C-101B-9397-08002B2CF9AE}" pid="3" name="_dlc_policyId">
    <vt:lpwstr>0x0101|-1465434203</vt:lpwstr>
  </property>
  <property fmtid="{D5CDD505-2E9C-101B-9397-08002B2CF9AE}" pid="4" name="ItemRetentionFormula">
    <vt:lpwstr>&lt;formula id="sportscotland"&gt;&lt;/formula&gt;</vt:lpwstr>
  </property>
</Properties>
</file>