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72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27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10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9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643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67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6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8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8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68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8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DC0CDFB-84E5-4C11-854F-236FBB74D9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05B8448-D2C6-41BD-A60B-7E23B60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03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8315-8D42-48EB-93C0-2238BD30C5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Audio acquisition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790B8-3B02-49CB-A7BD-FDC3FE871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Hw4w 44</a:t>
            </a:r>
          </a:p>
        </p:txBody>
      </p:sp>
    </p:spTree>
    <p:extLst>
      <p:ext uri="{BB962C8B-B14F-4D97-AF65-F5344CB8AC3E}">
        <p14:creationId xmlns:p14="http://schemas.microsoft.com/office/powerpoint/2010/main" val="13487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D2FF0-A0E9-4ABF-81D0-1784D427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 – Practical Task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8A109-1483-4FAA-B92A-31EE4D83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Assessment tasks 1-4 document</a:t>
            </a:r>
          </a:p>
          <a:p>
            <a:r>
              <a:rPr lang="en-GB" dirty="0"/>
              <a:t>Presentation containing still images and audio</a:t>
            </a:r>
          </a:p>
          <a:p>
            <a:r>
              <a:rPr lang="en-GB" dirty="0"/>
              <a:t>8 Audio files – 6 originals and 2 edited all appropriately named</a:t>
            </a:r>
          </a:p>
        </p:txBody>
      </p:sp>
    </p:spTree>
    <p:extLst>
      <p:ext uri="{BB962C8B-B14F-4D97-AF65-F5344CB8AC3E}">
        <p14:creationId xmlns:p14="http://schemas.microsoft.com/office/powerpoint/2010/main" val="80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1B87-8C31-4753-8E7C-468CCB5E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Audio acquisition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1B9A1-EA52-4449-A39D-D48E3B394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Audio acquisition is the process of gathering or creating audio clips for use in a project. </a:t>
            </a:r>
          </a:p>
          <a:p>
            <a:r>
              <a:rPr lang="en-GB" dirty="0"/>
              <a:t>Audio can be created in a number of different formats. The most common of these are:</a:t>
            </a:r>
          </a:p>
          <a:p>
            <a:pPr lvl="1"/>
            <a:r>
              <a:rPr lang="en-GB" dirty="0"/>
              <a:t>WAV – Uncompressed audio – useful where file size is not an issue</a:t>
            </a:r>
          </a:p>
          <a:p>
            <a:pPr lvl="1"/>
            <a:r>
              <a:rPr lang="en-GB" dirty="0"/>
              <a:t>MP3 – Compressed audio format. Generally regarded as the best file type for internet downloads. Constant Bit Rate</a:t>
            </a:r>
          </a:p>
          <a:p>
            <a:pPr lvl="1"/>
            <a:r>
              <a:rPr lang="en-GB" dirty="0"/>
              <a:t>AAC – Compressed audio created by Apple. Slightly better quality than MP3 but takes longer to encode</a:t>
            </a:r>
          </a:p>
          <a:p>
            <a:pPr lvl="1"/>
            <a:r>
              <a:rPr lang="en-GB" dirty="0"/>
              <a:t>OGG – Compressed audio – Variable Bit Rate</a:t>
            </a:r>
          </a:p>
        </p:txBody>
      </p:sp>
    </p:spTree>
    <p:extLst>
      <p:ext uri="{BB962C8B-B14F-4D97-AF65-F5344CB8AC3E}">
        <p14:creationId xmlns:p14="http://schemas.microsoft.com/office/powerpoint/2010/main" val="368007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5F2E8-77BA-45EE-B97A-E716264F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E39A2-C255-4ACD-A5B9-AAE50D2D3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Input Device</a:t>
            </a:r>
          </a:p>
          <a:p>
            <a:pPr lvl="1"/>
            <a:r>
              <a:rPr lang="en-GB" dirty="0"/>
              <a:t>Microphone – Built-in or external device connected to a PC or other device via Line-in port</a:t>
            </a:r>
          </a:p>
          <a:p>
            <a:r>
              <a:rPr lang="en-GB" dirty="0"/>
              <a:t>Output Device</a:t>
            </a:r>
          </a:p>
          <a:p>
            <a:pPr lvl="1"/>
            <a:r>
              <a:rPr lang="en-GB" dirty="0"/>
              <a:t>Speakers</a:t>
            </a:r>
          </a:p>
          <a:p>
            <a:pPr lvl="1"/>
            <a:r>
              <a:rPr lang="en-GB" dirty="0"/>
              <a:t>Headphones</a:t>
            </a:r>
          </a:p>
          <a:p>
            <a:r>
              <a:rPr lang="en-GB" dirty="0"/>
              <a:t>Storage Device</a:t>
            </a:r>
          </a:p>
          <a:p>
            <a:pPr lvl="1"/>
            <a:r>
              <a:rPr lang="en-GB" dirty="0"/>
              <a:t>Hard drive</a:t>
            </a:r>
          </a:p>
          <a:p>
            <a:pPr lvl="1"/>
            <a:r>
              <a:rPr lang="en-GB" dirty="0"/>
              <a:t>Memory stick (USB Flash Drive)</a:t>
            </a:r>
          </a:p>
          <a:p>
            <a:pPr lvl="1"/>
            <a:r>
              <a:rPr lang="en-GB" dirty="0"/>
              <a:t>CD (Optical Media)</a:t>
            </a:r>
          </a:p>
          <a:p>
            <a:r>
              <a:rPr lang="en-GB" dirty="0"/>
              <a:t>Other Equipment</a:t>
            </a:r>
          </a:p>
          <a:p>
            <a:pPr lvl="1"/>
            <a:r>
              <a:rPr lang="en-GB" dirty="0"/>
              <a:t>Mic Stand</a:t>
            </a:r>
          </a:p>
        </p:txBody>
      </p:sp>
    </p:spTree>
    <p:extLst>
      <p:ext uri="{BB962C8B-B14F-4D97-AF65-F5344CB8AC3E}">
        <p14:creationId xmlns:p14="http://schemas.microsoft.com/office/powerpoint/2010/main" val="418082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AE2B4-D809-4703-B24E-50AC302A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SOftware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315C9-D71A-4C52-BFA6-754BE08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Audacity – Free, Open Source Editor</a:t>
            </a:r>
          </a:p>
          <a:p>
            <a:r>
              <a:rPr lang="en-GB" dirty="0"/>
              <a:t>Avid </a:t>
            </a:r>
            <a:r>
              <a:rPr lang="en-GB" dirty="0" err="1"/>
              <a:t>ProTools</a:t>
            </a:r>
            <a:r>
              <a:rPr lang="en-GB" dirty="0"/>
              <a:t> – Professional £29.99 per month</a:t>
            </a:r>
          </a:p>
          <a:p>
            <a:r>
              <a:rPr lang="en-GB" dirty="0" err="1"/>
              <a:t>PreSonus</a:t>
            </a:r>
            <a:r>
              <a:rPr lang="en-GB" dirty="0"/>
              <a:t> Studio One – </a:t>
            </a:r>
            <a:r>
              <a:rPr lang="en-GB" dirty="0" err="1"/>
              <a:t>PFrofessional</a:t>
            </a:r>
            <a:r>
              <a:rPr lang="en-GB" dirty="0"/>
              <a:t> £449</a:t>
            </a:r>
          </a:p>
        </p:txBody>
      </p:sp>
    </p:spTree>
    <p:extLst>
      <p:ext uri="{BB962C8B-B14F-4D97-AF65-F5344CB8AC3E}">
        <p14:creationId xmlns:p14="http://schemas.microsoft.com/office/powerpoint/2010/main" val="231185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D4A1B-9986-41FE-A00C-D7FEBFA5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Audio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ACDDA-9A7A-4049-BCAA-69C84C523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Import – adding files to  a project from an external source</a:t>
            </a:r>
          </a:p>
          <a:p>
            <a:r>
              <a:rPr lang="en-GB" dirty="0"/>
              <a:t>Export – publishing the completed project in an appropriate file format (MP3, WAV etc)</a:t>
            </a:r>
          </a:p>
          <a:p>
            <a:r>
              <a:rPr lang="en-GB" dirty="0"/>
              <a:t>Backup – Create additional copies of a file or project in the event of loss or damage to the original</a:t>
            </a:r>
          </a:p>
        </p:txBody>
      </p:sp>
    </p:spTree>
    <p:extLst>
      <p:ext uri="{BB962C8B-B14F-4D97-AF65-F5344CB8AC3E}">
        <p14:creationId xmlns:p14="http://schemas.microsoft.com/office/powerpoint/2010/main" val="95307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09B4-0C04-43C1-A740-C3FCB2D5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E5CD5-7A34-4F09-B9FA-BB0C6FEF3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Fade In – Gradually increasing the audio amplification util it reaches peak volume</a:t>
            </a:r>
          </a:p>
          <a:p>
            <a:r>
              <a:rPr lang="en-GB" dirty="0"/>
              <a:t>Fade Out – Gradually decreasing audio amplification until there is silence</a:t>
            </a:r>
          </a:p>
          <a:p>
            <a:r>
              <a:rPr lang="en-GB" dirty="0"/>
              <a:t>Cropping – Removing unwanted audio from the clip</a:t>
            </a:r>
          </a:p>
          <a:p>
            <a:r>
              <a:rPr lang="en-GB" dirty="0"/>
              <a:t>Amplify – Changing the volume of a whole clip or segment of a clip</a:t>
            </a:r>
          </a:p>
          <a:p>
            <a:r>
              <a:rPr lang="en-GB" dirty="0"/>
              <a:t>Change Tempo – Increases or decrease the speed that the audio is being played. This will increase or </a:t>
            </a:r>
            <a:r>
              <a:rPr lang="en-GB" dirty="0" err="1"/>
              <a:t>decreae</a:t>
            </a:r>
            <a:r>
              <a:rPr lang="en-GB" dirty="0"/>
              <a:t> the length of the audio clip without changing the pitch</a:t>
            </a:r>
          </a:p>
          <a:p>
            <a:r>
              <a:rPr lang="en-GB" dirty="0"/>
              <a:t>Change Speed – This effect changes the speed of a clip whilst also affecting the pitch and tempo of the clip</a:t>
            </a:r>
          </a:p>
          <a:p>
            <a:r>
              <a:rPr lang="en-GB" dirty="0"/>
              <a:t>Change Pitch – changes the pitch (key) of an audio clip without changing the tempo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937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72</TotalTime>
  <Words>359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Banded</vt:lpstr>
      <vt:lpstr>Audio acquisition</vt:lpstr>
      <vt:lpstr>Reminder – Practical Task submission</vt:lpstr>
      <vt:lpstr>Audio acquisition</vt:lpstr>
      <vt:lpstr>DEVICES</vt:lpstr>
      <vt:lpstr>SOftware</vt:lpstr>
      <vt:lpstr>Audio techniques</vt:lpstr>
      <vt:lpstr>Editing techniques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acquisition</dc:title>
  <dc:creator>Colin Rutherford</dc:creator>
  <cp:lastModifiedBy>Colin Rutherford</cp:lastModifiedBy>
  <cp:revision>8</cp:revision>
  <dcterms:created xsi:type="dcterms:W3CDTF">2021-11-11T08:06:45Z</dcterms:created>
  <dcterms:modified xsi:type="dcterms:W3CDTF">2021-11-11T09:19:18Z</dcterms:modified>
</cp:coreProperties>
</file>