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03" r:id="rId5"/>
    <p:sldId id="337" r:id="rId6"/>
    <p:sldId id="260" r:id="rId7"/>
    <p:sldId id="263" r:id="rId8"/>
    <p:sldId id="257" r:id="rId9"/>
    <p:sldId id="336" r:id="rId10"/>
    <p:sldId id="261" r:id="rId11"/>
    <p:sldId id="264" r:id="rId12"/>
    <p:sldId id="265" r:id="rId13"/>
    <p:sldId id="266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576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A0E7A-10C0-4B2E-92E4-598D6B59091C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A2F70-227F-4B22-94D7-2D58E218D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82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E4674-20FA-4DC6-A185-A99EA6E8B8B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68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2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82A6B1-F2BC-436A-81A3-EBA9621AE601}" type="datetimeFigureOut">
              <a:rPr lang="en-GB" smtClean="0"/>
              <a:pPr/>
              <a:t>15/03/2022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846819"/>
            <a:ext cx="9144000" cy="31643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tx1"/>
                </a:solidFill>
                <a:latin typeface="Cavolini"/>
              </a:rPr>
              <a:t>Nutrition, Health and</a:t>
            </a:r>
            <a:r>
              <a:rPr lang="en-GB" dirty="0">
                <a:solidFill>
                  <a:schemeClr val="tx1"/>
                </a:solidFill>
                <a:cs typeface="Arial"/>
              </a:rPr>
              <a:t> </a:t>
            </a:r>
            <a:r>
              <a:rPr lang="en-GB" sz="3600" dirty="0">
                <a:solidFill>
                  <a:schemeClr val="tx1"/>
                </a:solidFill>
                <a:latin typeface="Cavolini"/>
              </a:rPr>
              <a:t>Wellbeing</a:t>
            </a:r>
            <a:endParaRPr lang="en-GB" dirty="0">
              <a:solidFill>
                <a:schemeClr val="tx1"/>
              </a:solidFill>
              <a:cs typeface="Arial"/>
            </a:endParaRPr>
          </a:p>
          <a:p>
            <a:pPr algn="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solidFill>
                  <a:schemeClr val="tx1"/>
                </a:solidFill>
                <a:latin typeface="Cavolini"/>
                <a:cs typeface="Cavolini" panose="03000502040302020204" pitchFamily="66" charset="0"/>
              </a:rPr>
              <a:t>CARBOHYDRATES</a:t>
            </a:r>
            <a:endParaRPr lang="en-GB" sz="36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7" descr="C:\Users\jmontgomery\Dropbox\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335" y="722076"/>
            <a:ext cx="1417328" cy="112474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FCFAA6-A7C0-499C-BD40-29BB10BDE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664" y="3717032"/>
            <a:ext cx="3178671" cy="27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9196"/>
            <a:ext cx="8229600" cy="92471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Emotional 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7795" y="1887148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Excess</a:t>
            </a:r>
          </a:p>
          <a:p>
            <a:pPr>
              <a:buNone/>
            </a:pP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Feeling Down</a:t>
            </a:r>
          </a:p>
          <a:p>
            <a:pPr>
              <a:buNone/>
            </a:pP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buNone/>
            </a:pP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buNone/>
            </a:pP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Embarrassment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36096" y="1887148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Deficiency</a:t>
            </a:r>
          </a:p>
          <a:p>
            <a:pPr>
              <a:buNone/>
            </a:pPr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Restless</a:t>
            </a:r>
          </a:p>
          <a:p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Irritable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D3F7E8-8864-412D-A853-E1258577F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90" y="5191160"/>
            <a:ext cx="1580122" cy="1580122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60B74A3-0A76-42F4-B1A1-8286D3C97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40" y="5470831"/>
            <a:ext cx="1137909" cy="102078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31C880-0523-4A53-A922-3B374F0EB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40" y="3452347"/>
            <a:ext cx="1070391" cy="1070391"/>
          </a:xfrm>
          <a:prstGeom prst="rect">
            <a:avLst/>
          </a:prstGeom>
        </p:spPr>
      </p:pic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198E1DB3-BE24-4B1A-A67D-DB29E5A49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3468005"/>
            <a:ext cx="1039076" cy="103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2924944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16909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9A3C-FB79-4F1D-84AB-B41397E1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Aims and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1607A-1B4A-47A5-A769-BE6C5EE5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7448"/>
            <a:ext cx="8507288" cy="4733880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LO1- Identify the key elements of nutrition in relation to a healthy, balanced diet.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8343-6B98-4F88-B200-324E9362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97" y="3370722"/>
            <a:ext cx="3010606" cy="30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41784"/>
            <a:ext cx="5256584" cy="11430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Stored in the body as glycogen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Excess carbohydrates are stored as fat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Supply the body with Energy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Energy and Maintenance of blood Sugar levels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2 types – simple and complex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45%-65% of diet</a:t>
            </a:r>
          </a:p>
          <a:p>
            <a:endParaRPr lang="en-GB" dirty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22DCF-4FC6-4167-9E1C-B477373B2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136" y="5006819"/>
            <a:ext cx="3030360" cy="17345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Carbohydrate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Your digestive system converts the carbohydrates in food into glucose, a form of sugar carried in the blood and transported to cells for energy. </a:t>
            </a:r>
          </a:p>
          <a:p>
            <a:pPr>
              <a:buNone/>
            </a:pP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Any excess glucose not used by the cells is converted into glycogen and stored in the body as fat.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E581C0-1994-4CC2-8198-96FA8A37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702" y="5085184"/>
            <a:ext cx="3114675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Carbohydrate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Glycogen is the main source of fuel used by the muscles to enable you to undertake both aerobic and anaerobic exercise.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If you train with low glycogen stores, you may feel tired, training performance will be lower and you will be more prone to injury and illness.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600EDE-F059-4FA7-8BC9-9F2A210AB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5325274"/>
            <a:ext cx="1810544" cy="1522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0CF1-93A8-4058-B34F-FAD7D371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580"/>
            <a:ext cx="8229600" cy="938368"/>
          </a:xfrm>
        </p:spPr>
        <p:txBody>
          <a:bodyPr/>
          <a:lstStyle/>
          <a:p>
            <a:pPr algn="ctr"/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Carbohydrates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34439-8A1D-4914-9EB4-751DAE906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What foods are carbohydrates (Carbs?)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5BA05-4A00-43B9-9151-9A130FD3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37" y="2576544"/>
            <a:ext cx="5238526" cy="38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67744" y="2204864"/>
            <a:ext cx="489654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itchFamily="66" charset="0"/>
              </a:rPr>
              <a:t>Carbohydrate Foods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1268760"/>
            <a:ext cx="100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Potatoes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908720"/>
            <a:ext cx="73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4797152"/>
            <a:ext cx="68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Pasta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2320" y="249289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Biscuits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328" y="3717032"/>
            <a:ext cx="74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Crisps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299695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Milk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6216" y="1772816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Sugar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80" y="4581128"/>
            <a:ext cx="72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Cakes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5013176"/>
            <a:ext cx="12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Soft Drinks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576" y="2060848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Beans and Pulses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8024" y="1340768"/>
            <a:ext cx="86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Cereals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05369" y="688050"/>
            <a:ext cx="266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Fresh Fruit and Vegetables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8264" y="472514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Dried Fruit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3608" y="3789040"/>
            <a:ext cx="78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Yogurt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0152" y="5517232"/>
            <a:ext cx="161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Jam and Honey</a:t>
            </a:r>
          </a:p>
        </p:txBody>
      </p:sp>
      <p:cxnSp>
        <p:nvCxnSpPr>
          <p:cNvPr id="25" name="Straight Arrow Connector 24"/>
          <p:cNvCxnSpPr>
            <a:cxnSpLocks/>
            <a:endCxn id="18" idx="2"/>
          </p:cNvCxnSpPr>
          <p:nvPr/>
        </p:nvCxnSpPr>
        <p:spPr>
          <a:xfrm flipV="1">
            <a:off x="3851920" y="1057382"/>
            <a:ext cx="86699" cy="12194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96136" y="4509120"/>
            <a:ext cx="576064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012160" y="1196752"/>
            <a:ext cx="288032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220072" y="162880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699792" y="1556792"/>
            <a:ext cx="576064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835696" y="2348880"/>
            <a:ext cx="648072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588224" y="2060848"/>
            <a:ext cx="216024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660232" y="4149080"/>
            <a:ext cx="648072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092280" y="2708920"/>
            <a:ext cx="648072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9" idx="1"/>
          </p:cNvCxnSpPr>
          <p:nvPr/>
        </p:nvCxnSpPr>
        <p:spPr>
          <a:xfrm>
            <a:off x="7164288" y="3717032"/>
            <a:ext cx="360040" cy="18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763688" y="3861048"/>
            <a:ext cx="648072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619672" y="3212976"/>
            <a:ext cx="648072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72000" y="4581128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131840" y="4365104"/>
            <a:ext cx="7200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423" y="692696"/>
            <a:ext cx="8229600" cy="86636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Physical 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559056"/>
            <a:ext cx="4038600" cy="46508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Excess</a:t>
            </a:r>
            <a:endParaRPr lang="en-GB" sz="24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itchFamily="66" charset="0"/>
              </a:rPr>
              <a:t>Weight Gain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itchFamily="66" charset="0"/>
              </a:rPr>
              <a:t>High Blood Pressure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itchFamily="66" charset="0"/>
              </a:rPr>
              <a:t>High Blood Sugar levels High Insulin – insulin tolerance due to constantly eating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itchFamily="66" charset="0"/>
              </a:rPr>
              <a:t>Health Problems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45324" y="1586448"/>
            <a:ext cx="4038600" cy="45788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Deficiency</a:t>
            </a:r>
            <a:endParaRPr lang="en-GB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Weight loss</a:t>
            </a:r>
          </a:p>
          <a:p>
            <a:r>
              <a:rPr lang="en-GB" sz="2400" dirty="0">
                <a:latin typeface="Comic Sans MS" pitchFamily="66" charset="0"/>
              </a:rPr>
              <a:t>Loss of Energy</a:t>
            </a:r>
          </a:p>
          <a:p>
            <a:r>
              <a:rPr lang="en-GB" sz="2400" dirty="0">
                <a:latin typeface="Comic Sans MS" pitchFamily="66" charset="0"/>
              </a:rPr>
              <a:t>Breakdown in Protein</a:t>
            </a:r>
          </a:p>
          <a:p>
            <a:r>
              <a:rPr lang="en-GB" sz="2400" dirty="0">
                <a:latin typeface="Comic Sans MS" pitchFamily="66" charset="0"/>
              </a:rPr>
              <a:t>Constipation</a:t>
            </a:r>
          </a:p>
          <a:p>
            <a:r>
              <a:rPr lang="en-GB" sz="2400" dirty="0">
                <a:latin typeface="Comic Sans MS" pitchFamily="66" charset="0"/>
              </a:rPr>
              <a:t>Nutrition Deficiencies</a:t>
            </a:r>
          </a:p>
          <a:p>
            <a:r>
              <a:rPr lang="en-GB" sz="2400" dirty="0">
                <a:latin typeface="Comic Sans MS" pitchFamily="66" charset="0"/>
              </a:rPr>
              <a:t>Sick, Headache, Bad Breath</a:t>
            </a: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DC36F274-A5C8-46F6-961D-D71D7E2C3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68" y="4437112"/>
            <a:ext cx="1872208" cy="2170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Psychological</a:t>
            </a:r>
            <a:b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3562" y="2780928"/>
            <a:ext cx="4038600" cy="4434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Excess</a:t>
            </a:r>
          </a:p>
          <a:p>
            <a:pPr>
              <a:buNone/>
            </a:pPr>
            <a:endParaRPr lang="en-GB" dirty="0"/>
          </a:p>
          <a:p>
            <a:r>
              <a:rPr lang="en-GB" dirty="0">
                <a:latin typeface="Comic Sans MS" pitchFamily="66" charset="0"/>
              </a:rPr>
              <a:t>Fatigue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Sleepy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Depression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Low Self-Esteem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2040" y="2434770"/>
            <a:ext cx="4038600" cy="4434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Deficiency</a:t>
            </a:r>
          </a:p>
          <a:p>
            <a:pPr>
              <a:buNone/>
            </a:pPr>
            <a:endParaRPr lang="en-GB" dirty="0"/>
          </a:p>
          <a:p>
            <a:r>
              <a:rPr lang="en-GB" dirty="0">
                <a:latin typeface="Comic Sans MS" pitchFamily="66" charset="0"/>
              </a:rPr>
              <a:t>Depression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Anxiety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Limited Stress Tolerance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Lack of Concentration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0D56B3D-FFA9-40AF-AADA-33E192E8E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5903"/>
            <a:ext cx="198884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60F5A052EC841BA71A926E49F1365" ma:contentTypeVersion="12" ma:contentTypeDescription="Create a new document." ma:contentTypeScope="" ma:versionID="3b407b62832e25c68a891dcc3abcd327">
  <xsd:schema xmlns:xsd="http://www.w3.org/2001/XMLSchema" xmlns:xs="http://www.w3.org/2001/XMLSchema" xmlns:p="http://schemas.microsoft.com/office/2006/metadata/properties" xmlns:ns2="a0e626bc-792c-4d90-abc8-bae4128ea53e" xmlns:ns3="e590071e-8ba0-484a-b229-4da38ba40786" targetNamespace="http://schemas.microsoft.com/office/2006/metadata/properties" ma:root="true" ma:fieldsID="d184586a83b53141eb39537408961457" ns2:_="" ns3:_="">
    <xsd:import namespace="a0e626bc-792c-4d90-abc8-bae4128ea53e"/>
    <xsd:import namespace="e590071e-8ba0-484a-b229-4da38ba407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626bc-792c-4d90-abc8-bae4128ea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0071e-8ba0-484a-b229-4da38ba407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FD04D5-44AF-4C96-A225-8FC27722E96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7B3376B-B4A3-482A-A696-B1A8BF539D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50B0F-761A-459B-BA10-43D4DA10E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e626bc-792c-4d90-abc8-bae4128ea53e"/>
    <ds:schemaRef ds:uri="e590071e-8ba0-484a-b229-4da38ba407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850</TotalTime>
  <Words>267</Words>
  <Application>Microsoft Office PowerPoint</Application>
  <PresentationFormat>On-screen Show (4:3)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Cavolini</vt:lpstr>
      <vt:lpstr>Comic Sans MS</vt:lpstr>
      <vt:lpstr>Constantia</vt:lpstr>
      <vt:lpstr>Wingdings 2</vt:lpstr>
      <vt:lpstr>Flow</vt:lpstr>
      <vt:lpstr>PowerPoint Presentation</vt:lpstr>
      <vt:lpstr>Aims and Objectives </vt:lpstr>
      <vt:lpstr>Carbohydrates</vt:lpstr>
      <vt:lpstr>Carbohydrate</vt:lpstr>
      <vt:lpstr>Carbohydrate</vt:lpstr>
      <vt:lpstr>Carbohydrates </vt:lpstr>
      <vt:lpstr>PowerPoint Presentation</vt:lpstr>
      <vt:lpstr>Physical Effects</vt:lpstr>
      <vt:lpstr>Psychological Effects</vt:lpstr>
      <vt:lpstr>Emotional Effects</vt:lpstr>
      <vt:lpstr>Any questions? 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ncraig</dc:creator>
  <cp:lastModifiedBy>Crawford Leslie</cp:lastModifiedBy>
  <cp:revision>133</cp:revision>
  <dcterms:created xsi:type="dcterms:W3CDTF">2014-04-25T09:42:26Z</dcterms:created>
  <dcterms:modified xsi:type="dcterms:W3CDTF">2022-03-15T15:16:01Z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0x01010047560F5A052EC841BA71A926E49F1365</vt:lpwstr>
  </property>
</Properties>
</file>