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03" r:id="rId5"/>
    <p:sldId id="337" r:id="rId6"/>
    <p:sldId id="305" r:id="rId7"/>
    <p:sldId id="332" r:id="rId8"/>
    <p:sldId id="256" r:id="rId9"/>
    <p:sldId id="258" r:id="rId10"/>
    <p:sldId id="431" r:id="rId11"/>
    <p:sldId id="432" r:id="rId12"/>
    <p:sldId id="433" r:id="rId13"/>
    <p:sldId id="43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1CC70-5AD9-44A5-9E43-513D4A879705}" v="81" dt="2021-01-18T15:42:48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576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A0E7A-10C0-4B2E-92E4-598D6B59091C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A2F70-227F-4B22-94D7-2D58E218D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82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E4674-20FA-4DC6-A185-A99EA6E8B8B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68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2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204862"/>
            <a:ext cx="9144000" cy="17281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en-GB" sz="3600" b="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Nutrition, Health and Wellbeing</a:t>
            </a:r>
          </a:p>
          <a:p>
            <a:pPr algn="ctr"/>
            <a:endParaRPr lang="en-GB" sz="3600" b="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3600" b="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Code:- F40G 11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7" descr="C:\Users\jmontgomery\Dropbox\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335" y="778394"/>
            <a:ext cx="1417328" cy="112474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FCFAA6-A7C0-499C-BD40-29BB10BDE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664" y="3933056"/>
            <a:ext cx="3178671" cy="27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Additional info..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06798A3-21FC-428B-838A-8B15405D3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004265"/>
            <a:ext cx="3384376" cy="229017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FF444-607E-4CCA-BC0E-A4323E923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071" y="2132856"/>
            <a:ext cx="3600401" cy="2020477"/>
          </a:xfrm>
          <a:prstGeom prst="rect">
            <a:avLst/>
          </a:prstGeom>
        </p:spPr>
      </p:pic>
      <p:pic>
        <p:nvPicPr>
          <p:cNvPr id="6" name="Picture 5" descr="A picture containing text, cup&#10;&#10;Description automatically generated">
            <a:extLst>
              <a:ext uri="{FF2B5EF4-FFF2-40B4-BE49-F238E27FC236}">
                <a16:creationId xmlns:a16="http://schemas.microsoft.com/office/drawing/2014/main" id="{C63DE41A-C963-4CB8-8DB4-10AE9B0A2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38" y="4174612"/>
            <a:ext cx="1917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0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9A3C-FB79-4F1D-84AB-B41397E1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Aims and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1607A-1B4A-47A5-A769-BE6C5EE5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7448"/>
            <a:ext cx="8507288" cy="4733880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LO1- Identify the key elements of nutrition in relation to a healthy, balanced diet.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8343-6B98-4F88-B200-324E9362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1" y="3271509"/>
            <a:ext cx="3010606" cy="30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Learning Outcome 1 </a:t>
            </a:r>
            <a:endParaRPr lang="en-GB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Part 2- Open Book assessment (menus)</a:t>
            </a:r>
          </a:p>
          <a:p>
            <a:pPr>
              <a:buNone/>
            </a:pPr>
            <a:endParaRPr lang="en-GB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buNone/>
            </a:pPr>
            <a:endParaRPr lang="en-GB" sz="2400" dirty="0">
              <a:latin typeface="Comic Sans MS" pitchFamily="66" charset="0"/>
            </a:endParaRPr>
          </a:p>
          <a:p>
            <a:pPr>
              <a:buNone/>
            </a:pPr>
            <a:endParaRPr lang="en-GB" sz="2400" dirty="0">
              <a:latin typeface="Comic Sans MS" pitchFamily="66" charset="0"/>
            </a:endParaRPr>
          </a:p>
          <a:p>
            <a:pPr>
              <a:buNone/>
            </a:pPr>
            <a:endParaRPr lang="en-GB" sz="2400" dirty="0">
              <a:latin typeface="Comic Sans MS" pitchFamily="66" charset="0"/>
            </a:endParaRPr>
          </a:p>
          <a:p>
            <a:pPr>
              <a:buNone/>
            </a:pPr>
            <a:endParaRPr lang="en-GB" sz="2400" dirty="0">
              <a:latin typeface="Comic Sans MS" pitchFamily="66" charset="0"/>
            </a:endParaRPr>
          </a:p>
          <a:p>
            <a:pPr>
              <a:buNone/>
            </a:pPr>
            <a:endParaRPr lang="en-GB" sz="2400" dirty="0">
              <a:latin typeface="Comic Sans MS" pitchFamily="66" charset="0"/>
            </a:endParaRPr>
          </a:p>
          <a:p>
            <a:pPr>
              <a:buNone/>
            </a:pPr>
            <a:endParaRPr lang="en-GB" sz="2400" dirty="0">
              <a:latin typeface="Comic Sans MS" pitchFamily="66" charset="0"/>
            </a:endParaRPr>
          </a:p>
          <a:p>
            <a:pPr>
              <a:buNone/>
            </a:pPr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pPr>
              <a:buNone/>
            </a:pPr>
            <a:endParaRPr lang="en-GB" sz="2400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4E8EB-4F15-49A4-A00E-CB364D4F7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11"/>
          <a:stretch/>
        </p:blipFill>
        <p:spPr>
          <a:xfrm>
            <a:off x="6156176" y="4581128"/>
            <a:ext cx="1857375" cy="19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6A47-841F-4725-8943-F6CB4E2D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Nutrition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9BCA7-3809-4C3A-8565-863ADEAD3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For this assessment you are required to plan 3 days worth of menu’s based on the Food Pyramid.</a:t>
            </a:r>
          </a:p>
        </p:txBody>
      </p:sp>
      <p:pic>
        <p:nvPicPr>
          <p:cNvPr id="6" name="Picture 5" descr="Chart, funnel chart&#10;&#10;Description automatically generated">
            <a:extLst>
              <a:ext uri="{FF2B5EF4-FFF2-40B4-BE49-F238E27FC236}">
                <a16:creationId xmlns:a16="http://schemas.microsoft.com/office/drawing/2014/main" id="{48366219-5AA7-44E1-98BF-D307F8BCF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6834"/>
            <a:ext cx="4464496" cy="25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hart, funnel chart&#10;&#10;Description automatically generated">
            <a:extLst>
              <a:ext uri="{FF2B5EF4-FFF2-40B4-BE49-F238E27FC236}">
                <a16:creationId xmlns:a16="http://schemas.microsoft.com/office/drawing/2014/main" id="{048FB87E-F961-4316-998E-63364E7D9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58042" cy="52229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 I need to plan?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92535"/>
            <a:ext cx="8229600" cy="4676825"/>
          </a:xfrm>
        </p:spPr>
        <p:txBody>
          <a:bodyPr>
            <a:norm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Breakfast</a:t>
            </a:r>
          </a:p>
          <a:p>
            <a:pPr marL="0" indent="0">
              <a:buNone/>
            </a:pP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Lunch</a:t>
            </a:r>
          </a:p>
          <a:p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Dinner</a:t>
            </a:r>
          </a:p>
          <a:p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Additional information (including snacks).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Breakfast</a:t>
            </a:r>
          </a:p>
        </p:txBody>
      </p:sp>
      <p:pic>
        <p:nvPicPr>
          <p:cNvPr id="3" name="Content Placeholder 2" descr="A picture containing plate, food, fruit, meat&#10;&#10;Description automatically generated">
            <a:extLst>
              <a:ext uri="{FF2B5EF4-FFF2-40B4-BE49-F238E27FC236}">
                <a16:creationId xmlns:a16="http://schemas.microsoft.com/office/drawing/2014/main" id="{C06798A3-21FC-428B-838A-8B15405D3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38412"/>
            <a:ext cx="3384376" cy="5076564"/>
          </a:xfrm>
        </p:spPr>
      </p:pic>
    </p:spTree>
    <p:extLst>
      <p:ext uri="{BB962C8B-B14F-4D97-AF65-F5344CB8AC3E}">
        <p14:creationId xmlns:p14="http://schemas.microsoft.com/office/powerpoint/2010/main" val="361782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Lunch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06798A3-21FC-428B-838A-8B15405D3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276" y="2204864"/>
            <a:ext cx="7840566" cy="4104456"/>
          </a:xfrm>
        </p:spPr>
      </p:pic>
    </p:spTree>
    <p:extLst>
      <p:ext uri="{BB962C8B-B14F-4D97-AF65-F5344CB8AC3E}">
        <p14:creationId xmlns:p14="http://schemas.microsoft.com/office/powerpoint/2010/main" val="239802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Dinner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06798A3-21FC-428B-838A-8B15405D3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875046"/>
            <a:ext cx="3384376" cy="4405400"/>
          </a:xfr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F6FF444-607E-4CCA-BC0E-A4323E923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94444"/>
            <a:ext cx="1986002" cy="19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6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60F5A052EC841BA71A926E49F1365" ma:contentTypeVersion="12" ma:contentTypeDescription="Create a new document." ma:contentTypeScope="" ma:versionID="3b407b62832e25c68a891dcc3abcd327">
  <xsd:schema xmlns:xsd="http://www.w3.org/2001/XMLSchema" xmlns:xs="http://www.w3.org/2001/XMLSchema" xmlns:p="http://schemas.microsoft.com/office/2006/metadata/properties" xmlns:ns2="a0e626bc-792c-4d90-abc8-bae4128ea53e" xmlns:ns3="e590071e-8ba0-484a-b229-4da38ba40786" targetNamespace="http://schemas.microsoft.com/office/2006/metadata/properties" ma:root="true" ma:fieldsID="d184586a83b53141eb39537408961457" ns2:_="" ns3:_="">
    <xsd:import namespace="a0e626bc-792c-4d90-abc8-bae4128ea53e"/>
    <xsd:import namespace="e590071e-8ba0-484a-b229-4da38ba407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626bc-792c-4d90-abc8-bae4128ea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0071e-8ba0-484a-b229-4da38ba407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67DA14-C2FC-421C-A398-A787525DB1F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9484756-BC26-4681-819C-DAD0E8279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F7A0F9-B590-4B09-BFC1-2B414C21E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e626bc-792c-4d90-abc8-bae4128ea53e"/>
    <ds:schemaRef ds:uri="e590071e-8ba0-484a-b229-4da38ba407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702</TotalTime>
  <Words>84</Words>
  <Application>Microsoft Office PowerPoint</Application>
  <PresentationFormat>On-screen Show (4:3)</PresentationFormat>
  <Paragraphs>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Cavolini</vt:lpstr>
      <vt:lpstr>Comic Sans MS</vt:lpstr>
      <vt:lpstr>Constantia</vt:lpstr>
      <vt:lpstr>Wingdings</vt:lpstr>
      <vt:lpstr>Wingdings 2</vt:lpstr>
      <vt:lpstr>Flow</vt:lpstr>
      <vt:lpstr>PowerPoint Presentation</vt:lpstr>
      <vt:lpstr>Aims and Objectives </vt:lpstr>
      <vt:lpstr>Assessment</vt:lpstr>
      <vt:lpstr>Nutrition </vt:lpstr>
      <vt:lpstr>PowerPoint Presentation</vt:lpstr>
      <vt:lpstr>What do I need to plan?</vt:lpstr>
      <vt:lpstr>Breakfast</vt:lpstr>
      <vt:lpstr>Lunch</vt:lpstr>
      <vt:lpstr>Dinner</vt:lpstr>
      <vt:lpstr>Additional info..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ncraig</dc:creator>
  <cp:lastModifiedBy>Crawford Leslie</cp:lastModifiedBy>
  <cp:revision>123</cp:revision>
  <dcterms:created xsi:type="dcterms:W3CDTF">2014-04-25T09:42:26Z</dcterms:created>
  <dcterms:modified xsi:type="dcterms:W3CDTF">2022-03-21T09:56:56Z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0x01010047560F5A052EC841BA71A926E49F1365</vt:lpwstr>
  </property>
</Properties>
</file>