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1"/>
  </p:notesMasterIdLst>
  <p:sldIdLst>
    <p:sldId id="316" r:id="rId2"/>
    <p:sldId id="317" r:id="rId3"/>
    <p:sldId id="318" r:id="rId4"/>
    <p:sldId id="293" r:id="rId5"/>
    <p:sldId id="294" r:id="rId6"/>
    <p:sldId id="296" r:id="rId7"/>
    <p:sldId id="298" r:id="rId8"/>
    <p:sldId id="300" r:id="rId9"/>
    <p:sldId id="306" r:id="rId10"/>
    <p:sldId id="307" r:id="rId11"/>
    <p:sldId id="282" r:id="rId12"/>
    <p:sldId id="283" r:id="rId13"/>
    <p:sldId id="262" r:id="rId14"/>
    <p:sldId id="260" r:id="rId15"/>
    <p:sldId id="284" r:id="rId16"/>
    <p:sldId id="285" r:id="rId17"/>
    <p:sldId id="286" r:id="rId18"/>
    <p:sldId id="319" r:id="rId19"/>
    <p:sldId id="263" r:id="rId20"/>
    <p:sldId id="288" r:id="rId21"/>
    <p:sldId id="289" r:id="rId22"/>
    <p:sldId id="290" r:id="rId23"/>
    <p:sldId id="320" r:id="rId24"/>
    <p:sldId id="321" r:id="rId25"/>
    <p:sldId id="322" r:id="rId26"/>
    <p:sldId id="336" r:id="rId27"/>
    <p:sldId id="330" r:id="rId28"/>
    <p:sldId id="331" r:id="rId29"/>
    <p:sldId id="332" r:id="rId30"/>
    <p:sldId id="333" r:id="rId31"/>
    <p:sldId id="334" r:id="rId32"/>
    <p:sldId id="335" r:id="rId33"/>
    <p:sldId id="323" r:id="rId34"/>
    <p:sldId id="324" r:id="rId35"/>
    <p:sldId id="325" r:id="rId36"/>
    <p:sldId id="326" r:id="rId37"/>
    <p:sldId id="327" r:id="rId38"/>
    <p:sldId id="328" r:id="rId39"/>
    <p:sldId id="329" r:id="rId4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42F48-248C-46E5-BE16-C54C737570E2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A58DE-E24C-41D1-8121-5B1C253C1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7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6D9-A3F2-415A-978F-6CBA85AD63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05A-4F7D-4983-AB52-595BD18D60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7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6D9-A3F2-415A-978F-6CBA85AD63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05A-4F7D-4983-AB52-595BD18D60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0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6D9-A3F2-415A-978F-6CBA85AD63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05A-4F7D-4983-AB52-595BD18D60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4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6D9-A3F2-415A-978F-6CBA85AD63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05A-4F7D-4983-AB52-595BD18D60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4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6D9-A3F2-415A-978F-6CBA85AD63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05A-4F7D-4983-AB52-595BD18D60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9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6D9-A3F2-415A-978F-6CBA85AD63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05A-4F7D-4983-AB52-595BD18D60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5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6D9-A3F2-415A-978F-6CBA85AD63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05A-4F7D-4983-AB52-595BD18D60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6D9-A3F2-415A-978F-6CBA85AD63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05A-4F7D-4983-AB52-595BD18D60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3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6D9-A3F2-415A-978F-6CBA85AD63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05A-4F7D-4983-AB52-595BD18D60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9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6D9-A3F2-415A-978F-6CBA85AD63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05A-4F7D-4983-AB52-595BD18D60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1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36D9-A3F2-415A-978F-6CBA85AD63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E05A-4F7D-4983-AB52-595BD18D60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2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736D9-A3F2-415A-978F-6CBA85AD63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FE05A-4F7D-4983-AB52-595BD18D60A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3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97" Type="http://schemas.openxmlformats.org/officeDocument/2006/relationships/tags" Target="../tags/tag9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9" Type="http://schemas.openxmlformats.org/officeDocument/2006/relationships/tags" Target="../tags/tag140.xml"/><Relationship Id="rId21" Type="http://schemas.openxmlformats.org/officeDocument/2006/relationships/tags" Target="../tags/tag122.xml"/><Relationship Id="rId34" Type="http://schemas.openxmlformats.org/officeDocument/2006/relationships/tags" Target="../tags/tag135.xml"/><Relationship Id="rId42" Type="http://schemas.openxmlformats.org/officeDocument/2006/relationships/tags" Target="../tags/tag143.xml"/><Relationship Id="rId47" Type="http://schemas.openxmlformats.org/officeDocument/2006/relationships/tags" Target="../tags/tag148.xml"/><Relationship Id="rId50" Type="http://schemas.openxmlformats.org/officeDocument/2006/relationships/tags" Target="../tags/tag151.xml"/><Relationship Id="rId55" Type="http://schemas.openxmlformats.org/officeDocument/2006/relationships/tags" Target="../tags/tag156.xml"/><Relationship Id="rId63" Type="http://schemas.openxmlformats.org/officeDocument/2006/relationships/tags" Target="../tags/tag164.xml"/><Relationship Id="rId68" Type="http://schemas.openxmlformats.org/officeDocument/2006/relationships/tags" Target="../tags/tag169.xml"/><Relationship Id="rId7" Type="http://schemas.openxmlformats.org/officeDocument/2006/relationships/tags" Target="../tags/tag108.xml"/><Relationship Id="rId71" Type="http://schemas.openxmlformats.org/officeDocument/2006/relationships/tags" Target="../tags/tag172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9" Type="http://schemas.openxmlformats.org/officeDocument/2006/relationships/tags" Target="../tags/tag130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tags" Target="../tags/tag138.xml"/><Relationship Id="rId40" Type="http://schemas.openxmlformats.org/officeDocument/2006/relationships/tags" Target="../tags/tag141.xml"/><Relationship Id="rId45" Type="http://schemas.openxmlformats.org/officeDocument/2006/relationships/tags" Target="../tags/tag146.xml"/><Relationship Id="rId53" Type="http://schemas.openxmlformats.org/officeDocument/2006/relationships/tags" Target="../tags/tag154.xml"/><Relationship Id="rId58" Type="http://schemas.openxmlformats.org/officeDocument/2006/relationships/tags" Target="../tags/tag159.xml"/><Relationship Id="rId66" Type="http://schemas.openxmlformats.org/officeDocument/2006/relationships/tags" Target="../tags/tag167.xml"/><Relationship Id="rId74" Type="http://schemas.openxmlformats.org/officeDocument/2006/relationships/tags" Target="../tags/tag175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tags" Target="../tags/tag137.xml"/><Relationship Id="rId49" Type="http://schemas.openxmlformats.org/officeDocument/2006/relationships/tags" Target="../tags/tag150.xml"/><Relationship Id="rId57" Type="http://schemas.openxmlformats.org/officeDocument/2006/relationships/tags" Target="../tags/tag158.xml"/><Relationship Id="rId61" Type="http://schemas.openxmlformats.org/officeDocument/2006/relationships/tags" Target="../tags/tag162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tags" Target="../tags/tag132.xml"/><Relationship Id="rId44" Type="http://schemas.openxmlformats.org/officeDocument/2006/relationships/tags" Target="../tags/tag145.xml"/><Relationship Id="rId52" Type="http://schemas.openxmlformats.org/officeDocument/2006/relationships/tags" Target="../tags/tag153.xml"/><Relationship Id="rId60" Type="http://schemas.openxmlformats.org/officeDocument/2006/relationships/tags" Target="../tags/tag161.xml"/><Relationship Id="rId65" Type="http://schemas.openxmlformats.org/officeDocument/2006/relationships/tags" Target="../tags/tag166.xml"/><Relationship Id="rId73" Type="http://schemas.openxmlformats.org/officeDocument/2006/relationships/tags" Target="../tags/tag174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tags" Target="../tags/tag136.xml"/><Relationship Id="rId43" Type="http://schemas.openxmlformats.org/officeDocument/2006/relationships/tags" Target="../tags/tag144.xml"/><Relationship Id="rId48" Type="http://schemas.openxmlformats.org/officeDocument/2006/relationships/tags" Target="../tags/tag149.xml"/><Relationship Id="rId56" Type="http://schemas.openxmlformats.org/officeDocument/2006/relationships/tags" Target="../tags/tag157.xml"/><Relationship Id="rId64" Type="http://schemas.openxmlformats.org/officeDocument/2006/relationships/tags" Target="../tags/tag165.xml"/><Relationship Id="rId69" Type="http://schemas.openxmlformats.org/officeDocument/2006/relationships/tags" Target="../tags/tag170.xml"/><Relationship Id="rId8" Type="http://schemas.openxmlformats.org/officeDocument/2006/relationships/tags" Target="../tags/tag109.xml"/><Relationship Id="rId51" Type="http://schemas.openxmlformats.org/officeDocument/2006/relationships/tags" Target="../tags/tag152.xml"/><Relationship Id="rId72" Type="http://schemas.openxmlformats.org/officeDocument/2006/relationships/tags" Target="../tags/tag173.xml"/><Relationship Id="rId3" Type="http://schemas.openxmlformats.org/officeDocument/2006/relationships/tags" Target="../tags/tag104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tags" Target="../tags/tag139.xml"/><Relationship Id="rId46" Type="http://schemas.openxmlformats.org/officeDocument/2006/relationships/tags" Target="../tags/tag147.xml"/><Relationship Id="rId59" Type="http://schemas.openxmlformats.org/officeDocument/2006/relationships/tags" Target="../tags/tag160.xml"/><Relationship Id="rId67" Type="http://schemas.openxmlformats.org/officeDocument/2006/relationships/tags" Target="../tags/tag168.xml"/><Relationship Id="rId20" Type="http://schemas.openxmlformats.org/officeDocument/2006/relationships/tags" Target="../tags/tag121.xml"/><Relationship Id="rId41" Type="http://schemas.openxmlformats.org/officeDocument/2006/relationships/tags" Target="../tags/tag142.xml"/><Relationship Id="rId54" Type="http://schemas.openxmlformats.org/officeDocument/2006/relationships/tags" Target="../tags/tag155.xml"/><Relationship Id="rId62" Type="http://schemas.openxmlformats.org/officeDocument/2006/relationships/tags" Target="../tags/tag163.xml"/><Relationship Id="rId70" Type="http://schemas.openxmlformats.org/officeDocument/2006/relationships/tags" Target="../tags/tag171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6" Type="http://schemas.openxmlformats.org/officeDocument/2006/relationships/tags" Target="../tags/tag10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en-GB" dirty="0" smtClean="0"/>
              <a:t>Calculating Energy Changes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848872" cy="3456384"/>
          </a:xfrm>
        </p:spPr>
        <p:txBody>
          <a:bodyPr/>
          <a:lstStyle/>
          <a:p>
            <a:r>
              <a:rPr lang="en-GB" dirty="0" smtClean="0"/>
              <a:t>Objectives: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Calculate energy needed and released when bonds are broken and made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Compare endothermic and exothermic reactions in terms of their bond energies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32"/>
          <a:stretch/>
        </p:blipFill>
        <p:spPr bwMode="auto">
          <a:xfrm>
            <a:off x="276225" y="692150"/>
            <a:ext cx="8591550" cy="320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6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609"/>
            <a:ext cx="9036496" cy="5472608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Work out how much energy is needed to break the bonds in the following molecules</a:t>
            </a:r>
            <a:endParaRPr lang="en-GB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030735"/>
              </p:ext>
            </p:extLst>
          </p:nvPr>
        </p:nvGraphicFramePr>
        <p:xfrm>
          <a:off x="395536" y="4005064"/>
          <a:ext cx="8229600" cy="26771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Bond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Bond enthalpy (kJ/</a:t>
                      </a:r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mol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)</a:t>
                      </a:r>
                    </a:p>
                    <a:p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Bond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Bond enthalpy (kJ/</a:t>
                      </a:r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mol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)</a:t>
                      </a:r>
                    </a:p>
                    <a:p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C—H</a:t>
                      </a:r>
                      <a:r>
                        <a:rPr lang="en-US" sz="1600" baseline="0" dirty="0" smtClean="0">
                          <a:latin typeface="Maiandra GD" panose="020E0502030308020204" pitchFamily="34" charset="0"/>
                        </a:rPr>
                        <a:t>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435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Cl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—</a:t>
                      </a:r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Cl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243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C—C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348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C—</a:t>
                      </a:r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Cl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346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H—H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436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H—</a:t>
                      </a:r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Cl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452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H—O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463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O=O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498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latin typeface="Maiandra GD" pitchFamily="34" charset="0"/>
                        </a:rPr>
                        <a:t>H – Br</a:t>
                      </a:r>
                      <a:endParaRPr lang="en-GB" sz="18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latin typeface="Maiandra GD" pitchFamily="34" charset="0"/>
                        </a:rPr>
                        <a:t>366</a:t>
                      </a:r>
                      <a:endParaRPr lang="en-GB" sz="18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C=O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804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33" name="Picture 9" descr="http://upload.wikimedia.org/wikipedia/commons/a/a2/Propane-2D-fl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240360" cy="194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07904" y="134535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2 x C – C bonds</a:t>
            </a:r>
          </a:p>
          <a:p>
            <a:r>
              <a:rPr lang="en-US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8 x C – H bonds</a:t>
            </a:r>
          </a:p>
          <a:p>
            <a:endParaRPr lang="en-US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(2 x 348) + (8 x 435) = . .. . .. . kJ/</a:t>
            </a:r>
            <a:r>
              <a:rPr lang="en-US" dirty="0" err="1" smtClean="0">
                <a:solidFill>
                  <a:srgbClr val="FF0000"/>
                </a:solidFill>
                <a:latin typeface="Maiandra GD" panose="020E0502030308020204" pitchFamily="34" charset="0"/>
              </a:rPr>
              <a:t>mol</a:t>
            </a:r>
            <a:r>
              <a:rPr lang="en-US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endParaRPr lang="en-GB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4581128"/>
            <a:ext cx="295232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609"/>
            <a:ext cx="9036496" cy="5472608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Work out how much energy is needed to break the bonds in the following</a:t>
            </a:r>
            <a:endParaRPr lang="en-GB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1028" name="Picture 4" descr="http://science.widener.edu/svb/molecule/gif/hbr_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6" y="1559385"/>
            <a:ext cx="190664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9/99/Ethane-fl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68973"/>
            <a:ext cx="2327125" cy="17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12262"/>
            <a:ext cx="1143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752268"/>
              </p:ext>
            </p:extLst>
          </p:nvPr>
        </p:nvGraphicFramePr>
        <p:xfrm>
          <a:off x="395536" y="4005064"/>
          <a:ext cx="8229600" cy="26771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Bond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Bond enthalpy (kJ/</a:t>
                      </a:r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mol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)</a:t>
                      </a:r>
                    </a:p>
                    <a:p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Bond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Bond enthalpy (kJ/</a:t>
                      </a:r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mol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)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C—H</a:t>
                      </a:r>
                      <a:r>
                        <a:rPr lang="en-US" sz="1600" baseline="0" dirty="0" smtClean="0">
                          <a:latin typeface="Maiandra GD" panose="020E0502030308020204" pitchFamily="34" charset="0"/>
                        </a:rPr>
                        <a:t>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435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Cl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—</a:t>
                      </a:r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Cl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243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C—C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348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C—</a:t>
                      </a:r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Cl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346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H—H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436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H—</a:t>
                      </a:r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Cl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452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H—O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463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O=O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498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latin typeface="Maiandra GD" pitchFamily="34" charset="0"/>
                        </a:rPr>
                        <a:t>H – Br</a:t>
                      </a:r>
                      <a:endParaRPr lang="en-GB" sz="18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latin typeface="Maiandra GD" pitchFamily="34" charset="0"/>
                        </a:rPr>
                        <a:t>366</a:t>
                      </a:r>
                      <a:endParaRPr lang="en-GB" sz="18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C=O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804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6205" y="129969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a) Hydrogen bromide</a:t>
            </a:r>
            <a:endParaRPr lang="en-GB" sz="1600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34535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b) Water</a:t>
            </a:r>
            <a:endParaRPr lang="en-GB" sz="1600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5029" y="96114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c) Ethane</a:t>
            </a:r>
            <a:endParaRPr lang="en-GB" sz="1600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126" y="2914207"/>
            <a:ext cx="3122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Maiandra GD" panose="020E0502030308020204" pitchFamily="34" charset="0"/>
              </a:rPr>
              <a:t>d</a:t>
            </a:r>
            <a:r>
              <a:rPr lang="en-US" sz="16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) 2 molecules of Hydrogen, H</a:t>
            </a:r>
            <a:r>
              <a:rPr lang="en-US" sz="1600" baseline="-25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</a:t>
            </a:r>
            <a:endParaRPr lang="en-GB" sz="1600" baseline="-25000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0072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Maiandra GD" pitchFamily="34" charset="0"/>
              </a:rPr>
              <a:t>Overall Energy Change = Energy needed    -    Energy given out</a:t>
            </a:r>
          </a:p>
          <a:p>
            <a:pPr marL="109728" indent="0">
              <a:buNone/>
            </a:pPr>
            <a:r>
              <a:rPr lang="en-GB" sz="2400" dirty="0">
                <a:solidFill>
                  <a:srgbClr val="0070C0"/>
                </a:solidFill>
                <a:latin typeface="Maiandra GD" pitchFamily="34" charset="0"/>
              </a:rPr>
              <a:t>	</a:t>
            </a:r>
            <a:r>
              <a:rPr lang="en-GB" sz="2400" dirty="0" smtClean="0">
                <a:solidFill>
                  <a:srgbClr val="0070C0"/>
                </a:solidFill>
                <a:latin typeface="Maiandra GD" pitchFamily="34" charset="0"/>
              </a:rPr>
              <a:t>	</a:t>
            </a:r>
            <a:r>
              <a:rPr lang="en-GB" sz="2400" dirty="0">
                <a:solidFill>
                  <a:srgbClr val="0070C0"/>
                </a:solidFill>
                <a:latin typeface="Maiandra GD" pitchFamily="34" charset="0"/>
              </a:rPr>
              <a:t>	</a:t>
            </a:r>
            <a:r>
              <a:rPr lang="en-GB" sz="2400" dirty="0" smtClean="0">
                <a:solidFill>
                  <a:srgbClr val="0070C0"/>
                </a:solidFill>
                <a:latin typeface="Maiandra GD" pitchFamily="34" charset="0"/>
              </a:rPr>
              <a:t>	to break bonds	when bonds form</a:t>
            </a:r>
          </a:p>
          <a:p>
            <a:pPr marL="109728" indent="0">
              <a:buNone/>
            </a:pPr>
            <a:endParaRPr lang="en-GB" sz="2400" dirty="0">
              <a:solidFill>
                <a:srgbClr val="0070C0"/>
              </a:solidFill>
              <a:latin typeface="Maiandra GD" pitchFamily="34" charset="0"/>
            </a:endParaRPr>
          </a:p>
          <a:p>
            <a:pPr marL="109728" indent="0">
              <a:buNone/>
            </a:pPr>
            <a:endParaRPr lang="en-GB" sz="2400" dirty="0" smtClean="0">
              <a:solidFill>
                <a:srgbClr val="0070C0"/>
              </a:solidFill>
              <a:latin typeface="Maiandra GD" pitchFamily="34" charset="0"/>
            </a:endParaRPr>
          </a:p>
          <a:p>
            <a:pPr marL="109728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Maiandra GD" pitchFamily="34" charset="0"/>
              </a:rPr>
              <a:t>If the energy needed to break the bonds is higher, then the overall energy change is </a:t>
            </a:r>
            <a:r>
              <a:rPr lang="en-GB" sz="2400" b="1" dirty="0" smtClean="0">
                <a:solidFill>
                  <a:srgbClr val="FF0000"/>
                </a:solidFill>
                <a:latin typeface="Maiandra GD" pitchFamily="34" charset="0"/>
              </a:rPr>
              <a:t>positive</a:t>
            </a:r>
            <a:r>
              <a:rPr lang="en-GB" sz="2400" dirty="0" smtClean="0">
                <a:solidFill>
                  <a:srgbClr val="0070C0"/>
                </a:solidFill>
                <a:latin typeface="Maiandra GD" pitchFamily="34" charset="0"/>
              </a:rPr>
              <a:t>. More energy is taken in than released therefore the reaction is </a:t>
            </a:r>
            <a:r>
              <a:rPr lang="en-GB" sz="2400" b="1" dirty="0" smtClean="0">
                <a:solidFill>
                  <a:srgbClr val="FF0000"/>
                </a:solidFill>
                <a:latin typeface="Maiandra GD" pitchFamily="34" charset="0"/>
              </a:rPr>
              <a:t>Endothermic</a:t>
            </a:r>
          </a:p>
          <a:p>
            <a:pPr marL="109728" indent="0">
              <a:buNone/>
            </a:pPr>
            <a:endParaRPr lang="en-GB" sz="2400" b="1" dirty="0">
              <a:solidFill>
                <a:srgbClr val="0070C0"/>
              </a:solidFill>
              <a:latin typeface="Maiandra GD" pitchFamily="34" charset="0"/>
            </a:endParaRPr>
          </a:p>
          <a:p>
            <a:pPr marL="109728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Maiandra GD" pitchFamily="34" charset="0"/>
              </a:rPr>
              <a:t>If the energy given out during bond formation is higher, then the overall energy change is </a:t>
            </a:r>
            <a:r>
              <a:rPr lang="en-GB" sz="2400" b="1" dirty="0" smtClean="0">
                <a:solidFill>
                  <a:srgbClr val="00B050"/>
                </a:solidFill>
                <a:latin typeface="Maiandra GD" pitchFamily="34" charset="0"/>
              </a:rPr>
              <a:t>negative</a:t>
            </a:r>
            <a:r>
              <a:rPr lang="en-GB" sz="2400" dirty="0" smtClean="0">
                <a:solidFill>
                  <a:srgbClr val="0070C0"/>
                </a:solidFill>
                <a:latin typeface="Maiandra GD" pitchFamily="34" charset="0"/>
              </a:rPr>
              <a:t>. More energy is released than taken in therefore the reaction is </a:t>
            </a:r>
            <a:r>
              <a:rPr lang="en-GB" sz="2400" b="1" dirty="0" smtClean="0">
                <a:solidFill>
                  <a:srgbClr val="00B050"/>
                </a:solidFill>
                <a:latin typeface="Maiandra GD" pitchFamily="34" charset="0"/>
              </a:rPr>
              <a:t>Exothermic</a:t>
            </a:r>
            <a:endParaRPr lang="en-GB" sz="2400" dirty="0">
              <a:solidFill>
                <a:srgbClr val="00B05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390" y="2353587"/>
            <a:ext cx="8229600" cy="93139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2H</a:t>
            </a:r>
            <a:r>
              <a:rPr lang="en-GB" sz="3600" baseline="-25000" dirty="0" smtClean="0">
                <a:solidFill>
                  <a:srgbClr val="0070C0"/>
                </a:solidFill>
                <a:latin typeface="Maiandra GD" pitchFamily="34" charset="0"/>
              </a:rPr>
              <a:t>2</a:t>
            </a: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        +      O</a:t>
            </a:r>
            <a:r>
              <a:rPr lang="en-GB" sz="3600" baseline="-25000" dirty="0" smtClean="0">
                <a:solidFill>
                  <a:srgbClr val="0070C0"/>
                </a:solidFill>
                <a:latin typeface="Maiandra GD" pitchFamily="34" charset="0"/>
              </a:rPr>
              <a:t>2</a:t>
            </a: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		          2H</a:t>
            </a:r>
            <a:r>
              <a:rPr lang="en-GB" sz="3600" baseline="-25000" dirty="0" smtClean="0">
                <a:solidFill>
                  <a:srgbClr val="0070C0"/>
                </a:solidFill>
                <a:latin typeface="Maiandra GD" pitchFamily="34" charset="0"/>
              </a:rPr>
              <a:t>2</a:t>
            </a: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O</a:t>
            </a:r>
            <a:endParaRPr lang="en-GB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062108" y="2492896"/>
            <a:ext cx="864096" cy="257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485253" y="42733"/>
            <a:ext cx="5688632" cy="1945832"/>
            <a:chOff x="251520" y="188640"/>
            <a:chExt cx="7848872" cy="2912155"/>
          </a:xfrm>
        </p:grpSpPr>
        <p:sp>
          <p:nvSpPr>
            <p:cNvPr id="7" name="Oval 6"/>
            <p:cNvSpPr/>
            <p:nvPr/>
          </p:nvSpPr>
          <p:spPr>
            <a:xfrm>
              <a:off x="3551151" y="1205506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716016" y="1412776"/>
              <a:ext cx="864096" cy="2578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444208" y="188640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164288" y="704403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724128" y="652487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344580" y="1670625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064660" y="2186388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624500" y="2134472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7624" y="1234844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627784" y="1201773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51520" y="1234844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187624" y="2236699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1520" y="2236699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2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390" y="2353587"/>
            <a:ext cx="8229600" cy="93139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2H</a:t>
            </a:r>
            <a:r>
              <a:rPr lang="en-GB" sz="3600" baseline="-25000" dirty="0" smtClean="0">
                <a:solidFill>
                  <a:srgbClr val="0070C0"/>
                </a:solidFill>
                <a:latin typeface="Maiandra GD" pitchFamily="34" charset="0"/>
              </a:rPr>
              <a:t>2</a:t>
            </a: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        +      O</a:t>
            </a:r>
            <a:r>
              <a:rPr lang="en-GB" sz="3600" baseline="-25000" dirty="0" smtClean="0">
                <a:solidFill>
                  <a:srgbClr val="0070C0"/>
                </a:solidFill>
                <a:latin typeface="Maiandra GD" pitchFamily="34" charset="0"/>
              </a:rPr>
              <a:t>2</a:t>
            </a: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		          2H</a:t>
            </a:r>
            <a:r>
              <a:rPr lang="en-GB" sz="3600" baseline="-25000" dirty="0" smtClean="0">
                <a:solidFill>
                  <a:srgbClr val="0070C0"/>
                </a:solidFill>
                <a:latin typeface="Maiandra GD" pitchFamily="34" charset="0"/>
              </a:rPr>
              <a:t>2</a:t>
            </a: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O</a:t>
            </a:r>
            <a:endParaRPr lang="en-GB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062108" y="2492896"/>
            <a:ext cx="864096" cy="257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485253" y="42733"/>
            <a:ext cx="5688632" cy="1945832"/>
            <a:chOff x="251520" y="188640"/>
            <a:chExt cx="7848872" cy="2912155"/>
          </a:xfrm>
        </p:grpSpPr>
        <p:sp>
          <p:nvSpPr>
            <p:cNvPr id="7" name="Oval 6"/>
            <p:cNvSpPr/>
            <p:nvPr/>
          </p:nvSpPr>
          <p:spPr>
            <a:xfrm>
              <a:off x="3551151" y="1205506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716016" y="1412776"/>
              <a:ext cx="864096" cy="2578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444208" y="188640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164288" y="704403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724128" y="652487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344580" y="1670625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064660" y="2186388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624500" y="2134472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7624" y="1234844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627784" y="1201773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51520" y="1234844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187624" y="2236699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1520" y="2236699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8825" y="3168554"/>
            <a:ext cx="4015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Energy needed to break bonds </a:t>
            </a:r>
          </a:p>
          <a:p>
            <a:endParaRPr lang="en-US" sz="20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(2 x 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H – H) </a:t>
            </a:r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+ (1 x 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O = O</a:t>
            </a:r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)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(2 x 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436</a:t>
            </a:r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) + (1 x 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498) </a:t>
            </a:r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 </a:t>
            </a:r>
            <a:r>
              <a:rPr lang="en-US" sz="2000" b="1" u="sng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1370</a:t>
            </a:r>
            <a:endParaRPr lang="en-GB" sz="2000" b="1" u="sng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390" y="2353587"/>
            <a:ext cx="8229600" cy="93139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2H</a:t>
            </a:r>
            <a:r>
              <a:rPr lang="en-GB" sz="3600" baseline="-25000" dirty="0" smtClean="0">
                <a:solidFill>
                  <a:srgbClr val="0070C0"/>
                </a:solidFill>
                <a:latin typeface="Maiandra GD" pitchFamily="34" charset="0"/>
              </a:rPr>
              <a:t>2</a:t>
            </a: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        +      O</a:t>
            </a:r>
            <a:r>
              <a:rPr lang="en-GB" sz="3600" baseline="-25000" dirty="0" smtClean="0">
                <a:solidFill>
                  <a:srgbClr val="0070C0"/>
                </a:solidFill>
                <a:latin typeface="Maiandra GD" pitchFamily="34" charset="0"/>
              </a:rPr>
              <a:t>2</a:t>
            </a: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		          2H</a:t>
            </a:r>
            <a:r>
              <a:rPr lang="en-GB" sz="3600" baseline="-25000" dirty="0" smtClean="0">
                <a:solidFill>
                  <a:srgbClr val="0070C0"/>
                </a:solidFill>
                <a:latin typeface="Maiandra GD" pitchFamily="34" charset="0"/>
              </a:rPr>
              <a:t>2</a:t>
            </a: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O</a:t>
            </a:r>
            <a:endParaRPr lang="en-GB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062108" y="2492896"/>
            <a:ext cx="864096" cy="257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485253" y="42733"/>
            <a:ext cx="5688632" cy="1945832"/>
            <a:chOff x="251520" y="188640"/>
            <a:chExt cx="7848872" cy="2912155"/>
          </a:xfrm>
        </p:grpSpPr>
        <p:sp>
          <p:nvSpPr>
            <p:cNvPr id="7" name="Oval 6"/>
            <p:cNvSpPr/>
            <p:nvPr/>
          </p:nvSpPr>
          <p:spPr>
            <a:xfrm>
              <a:off x="3551151" y="1205506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716016" y="1412776"/>
              <a:ext cx="864096" cy="2578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444208" y="188640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164288" y="704403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724128" y="652487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344580" y="1670625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064660" y="2186388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624500" y="2134472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7624" y="1234844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627784" y="1201773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51520" y="1234844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187624" y="2236699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1520" y="2236699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8825" y="3168554"/>
            <a:ext cx="4015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Energy needed to break bonds </a:t>
            </a:r>
          </a:p>
          <a:p>
            <a:endParaRPr lang="en-US" sz="20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(2 x 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H – H) </a:t>
            </a:r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+ (1 x 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O = O</a:t>
            </a:r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)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(2 x 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436</a:t>
            </a:r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) + (1 x 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498) </a:t>
            </a:r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 </a:t>
            </a:r>
            <a:r>
              <a:rPr lang="en-US" sz="2000" b="1" u="sng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1370</a:t>
            </a:r>
            <a:endParaRPr lang="en-GB" sz="2000" b="1" u="sng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7312" y="3168554"/>
            <a:ext cx="40156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Energy released when bonds are made</a:t>
            </a:r>
          </a:p>
          <a:p>
            <a:endParaRPr lang="en-US" sz="20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(4 x 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O – H) </a:t>
            </a:r>
            <a:endParaRPr lang="en-US" sz="20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(4 x 464) = </a:t>
            </a:r>
            <a:r>
              <a:rPr lang="en-US" sz="2000" b="1" u="sng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1856</a:t>
            </a:r>
            <a:endParaRPr lang="en-GB" sz="2000" b="1" u="sng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390" y="2353587"/>
            <a:ext cx="8229600" cy="93139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2H</a:t>
            </a:r>
            <a:r>
              <a:rPr lang="en-GB" sz="3600" baseline="-25000" dirty="0" smtClean="0">
                <a:solidFill>
                  <a:srgbClr val="0070C0"/>
                </a:solidFill>
                <a:latin typeface="Maiandra GD" pitchFamily="34" charset="0"/>
              </a:rPr>
              <a:t>2</a:t>
            </a: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        +      O</a:t>
            </a:r>
            <a:r>
              <a:rPr lang="en-GB" sz="3600" baseline="-25000" dirty="0" smtClean="0">
                <a:solidFill>
                  <a:srgbClr val="0070C0"/>
                </a:solidFill>
                <a:latin typeface="Maiandra GD" pitchFamily="34" charset="0"/>
              </a:rPr>
              <a:t>2</a:t>
            </a: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		          2H</a:t>
            </a:r>
            <a:r>
              <a:rPr lang="en-GB" sz="3600" baseline="-25000" dirty="0" smtClean="0">
                <a:solidFill>
                  <a:srgbClr val="0070C0"/>
                </a:solidFill>
                <a:latin typeface="Maiandra GD" pitchFamily="34" charset="0"/>
              </a:rPr>
              <a:t>2</a:t>
            </a: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O</a:t>
            </a:r>
            <a:endParaRPr lang="en-GB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062108" y="2492896"/>
            <a:ext cx="864096" cy="257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485253" y="42733"/>
            <a:ext cx="5688632" cy="1945832"/>
            <a:chOff x="251520" y="188640"/>
            <a:chExt cx="7848872" cy="2912155"/>
          </a:xfrm>
        </p:grpSpPr>
        <p:sp>
          <p:nvSpPr>
            <p:cNvPr id="7" name="Oval 6"/>
            <p:cNvSpPr/>
            <p:nvPr/>
          </p:nvSpPr>
          <p:spPr>
            <a:xfrm>
              <a:off x="3551151" y="1205506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716016" y="1412776"/>
              <a:ext cx="864096" cy="2578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444208" y="188640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164288" y="704403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724128" y="652487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344580" y="1670625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064660" y="2186388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624500" y="2134472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7624" y="1234844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627784" y="1201773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51520" y="1234844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187624" y="2236699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1520" y="2236699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8825" y="3168554"/>
            <a:ext cx="44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Energy needed to break bonds </a:t>
            </a:r>
          </a:p>
          <a:p>
            <a:endParaRPr lang="en-US" sz="20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(2 x 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H – H) </a:t>
            </a:r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+ (1 x 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O = O</a:t>
            </a:r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)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(2 x 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436</a:t>
            </a:r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) + (1 x 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498) </a:t>
            </a:r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 </a:t>
            </a:r>
            <a:r>
              <a:rPr lang="en-US" sz="2000" b="1" u="sng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1370 kJ/</a:t>
            </a:r>
            <a:r>
              <a:rPr lang="en-US" sz="2000" b="1" u="sng" dirty="0" err="1" smtClean="0">
                <a:solidFill>
                  <a:srgbClr val="00B050"/>
                </a:solidFill>
                <a:latin typeface="Maiandra GD" panose="020E0502030308020204" pitchFamily="34" charset="0"/>
              </a:rPr>
              <a:t>mol</a:t>
            </a:r>
            <a:endParaRPr lang="en-GB" sz="2000" b="1" u="sng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7312" y="3168554"/>
            <a:ext cx="4015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Energy released</a:t>
            </a:r>
          </a:p>
          <a:p>
            <a:endParaRPr lang="en-US" sz="20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(4 x </a:t>
            </a:r>
            <a:r>
              <a:rPr lang="en-US" sz="20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O – H) </a:t>
            </a:r>
            <a:endParaRPr lang="en-US" sz="20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(4 x 464) = </a:t>
            </a:r>
            <a:r>
              <a:rPr lang="en-US" sz="2000" b="1" u="sng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1856 kJ/</a:t>
            </a:r>
            <a:r>
              <a:rPr lang="en-US" sz="2000" b="1" u="sng" dirty="0" err="1" smtClean="0">
                <a:solidFill>
                  <a:srgbClr val="0070C0"/>
                </a:solidFill>
                <a:latin typeface="Maiandra GD" panose="020E0502030308020204" pitchFamily="34" charset="0"/>
              </a:rPr>
              <a:t>mol</a:t>
            </a:r>
            <a:endParaRPr lang="en-GB" sz="2000" b="1" u="sng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824" y="4797152"/>
            <a:ext cx="8571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GB" dirty="0">
                <a:solidFill>
                  <a:srgbClr val="0070C0"/>
                </a:solidFill>
                <a:latin typeface="Maiandra GD" pitchFamily="34" charset="0"/>
              </a:rPr>
              <a:t>Overall Energy Change = Energy needed    -    Energy given out</a:t>
            </a:r>
          </a:p>
          <a:p>
            <a:pPr marL="109728" indent="0">
              <a:buNone/>
            </a:pPr>
            <a:r>
              <a:rPr lang="en-GB" dirty="0">
                <a:solidFill>
                  <a:srgbClr val="0070C0"/>
                </a:solidFill>
                <a:latin typeface="Maiandra GD" pitchFamily="34" charset="0"/>
              </a:rPr>
              <a:t>			</a:t>
            </a:r>
            <a:r>
              <a:rPr lang="en-GB" dirty="0" smtClean="0">
                <a:solidFill>
                  <a:srgbClr val="0070C0"/>
                </a:solidFill>
                <a:latin typeface="Maiandra GD" pitchFamily="34" charset="0"/>
              </a:rPr>
              <a:t>to </a:t>
            </a:r>
            <a:r>
              <a:rPr lang="en-GB" dirty="0">
                <a:solidFill>
                  <a:srgbClr val="0070C0"/>
                </a:solidFill>
                <a:latin typeface="Maiandra GD" pitchFamily="34" charset="0"/>
              </a:rPr>
              <a:t>break bonds	</a:t>
            </a:r>
            <a:r>
              <a:rPr lang="en-GB" dirty="0" smtClean="0">
                <a:solidFill>
                  <a:srgbClr val="0070C0"/>
                </a:solidFill>
                <a:latin typeface="Maiandra GD" pitchFamily="34" charset="0"/>
              </a:rPr>
              <a:t>     when </a:t>
            </a:r>
            <a:r>
              <a:rPr lang="en-GB" dirty="0">
                <a:solidFill>
                  <a:srgbClr val="0070C0"/>
                </a:solidFill>
                <a:latin typeface="Maiandra GD" pitchFamily="34" charset="0"/>
              </a:rPr>
              <a:t>bonds </a:t>
            </a:r>
            <a:r>
              <a:rPr lang="en-GB" dirty="0" smtClean="0">
                <a:solidFill>
                  <a:srgbClr val="0070C0"/>
                </a:solidFill>
                <a:latin typeface="Maiandra GD" pitchFamily="34" charset="0"/>
              </a:rPr>
              <a:t>form</a:t>
            </a:r>
          </a:p>
          <a:p>
            <a:pPr marL="109728" indent="0">
              <a:buNone/>
            </a:pPr>
            <a:endParaRPr lang="en-US" dirty="0">
              <a:solidFill>
                <a:srgbClr val="0070C0"/>
              </a:solidFill>
              <a:latin typeface="Maiandra GD" pitchFamily="34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rgbClr val="0070C0"/>
                </a:solidFill>
                <a:latin typeface="Maiandra GD" pitchFamily="34" charset="0"/>
              </a:rPr>
              <a:t>		          = 1370 – 1856 = - 486 kJ/</a:t>
            </a:r>
            <a:r>
              <a:rPr lang="en-US" dirty="0" err="1" smtClean="0">
                <a:solidFill>
                  <a:srgbClr val="0070C0"/>
                </a:solidFill>
                <a:latin typeface="Maiandra GD" pitchFamily="34" charset="0"/>
              </a:rPr>
              <a:t>mol</a:t>
            </a:r>
            <a:r>
              <a:rPr lang="en-US" dirty="0" smtClean="0">
                <a:solidFill>
                  <a:srgbClr val="0070C0"/>
                </a:solidFill>
                <a:latin typeface="Maiandra GD" pitchFamily="34" charset="0"/>
              </a:rPr>
              <a:t>   </a:t>
            </a:r>
            <a:r>
              <a:rPr lang="en-US" b="1" dirty="0" smtClean="0">
                <a:solidFill>
                  <a:srgbClr val="0070C0"/>
                </a:solidFill>
                <a:latin typeface="Maiandra GD" pitchFamily="34" charset="0"/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  <a:latin typeface="Maiandra GD" pitchFamily="34" charset="0"/>
              </a:rPr>
              <a:t>ve</a:t>
            </a:r>
            <a:r>
              <a:rPr lang="en-US" b="1" dirty="0" smtClean="0">
                <a:solidFill>
                  <a:srgbClr val="0070C0"/>
                </a:solidFill>
                <a:latin typeface="Maiandra GD" pitchFamily="34" charset="0"/>
              </a:rPr>
              <a:t> therefore exothermic</a:t>
            </a:r>
            <a:endParaRPr lang="en-GB" dirty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847" y="1297052"/>
            <a:ext cx="8229600" cy="93139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2H</a:t>
            </a:r>
            <a:r>
              <a:rPr lang="en-GB" sz="3600" baseline="-25000" dirty="0" smtClean="0">
                <a:solidFill>
                  <a:srgbClr val="0070C0"/>
                </a:solidFill>
                <a:latin typeface="Maiandra GD" pitchFamily="34" charset="0"/>
              </a:rPr>
              <a:t>2</a:t>
            </a: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        +      O</a:t>
            </a:r>
            <a:r>
              <a:rPr lang="en-GB" sz="3600" baseline="-25000" dirty="0" smtClean="0">
                <a:solidFill>
                  <a:srgbClr val="0070C0"/>
                </a:solidFill>
                <a:latin typeface="Maiandra GD" pitchFamily="34" charset="0"/>
              </a:rPr>
              <a:t>2</a:t>
            </a: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		          2H</a:t>
            </a:r>
            <a:r>
              <a:rPr lang="en-GB" sz="3600" baseline="-25000" dirty="0" smtClean="0">
                <a:solidFill>
                  <a:srgbClr val="0070C0"/>
                </a:solidFill>
                <a:latin typeface="Maiandra GD" pitchFamily="34" charset="0"/>
              </a:rPr>
              <a:t>2</a:t>
            </a:r>
            <a:r>
              <a:rPr lang="en-GB" sz="3600" dirty="0" smtClean="0">
                <a:solidFill>
                  <a:srgbClr val="0070C0"/>
                </a:solidFill>
                <a:latin typeface="Maiandra GD" pitchFamily="34" charset="0"/>
              </a:rPr>
              <a:t>O</a:t>
            </a:r>
            <a:endParaRPr lang="en-GB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062108" y="1556792"/>
            <a:ext cx="864096" cy="257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2339751" y="42733"/>
            <a:ext cx="4834133" cy="1254319"/>
            <a:chOff x="251520" y="188640"/>
            <a:chExt cx="7848872" cy="2912155"/>
          </a:xfrm>
        </p:grpSpPr>
        <p:sp>
          <p:nvSpPr>
            <p:cNvPr id="7" name="Oval 6"/>
            <p:cNvSpPr/>
            <p:nvPr/>
          </p:nvSpPr>
          <p:spPr>
            <a:xfrm>
              <a:off x="3551151" y="1205506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716016" y="1412776"/>
              <a:ext cx="864096" cy="2578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444208" y="188640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164288" y="704403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724128" y="652487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344580" y="1670625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064660" y="2186388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624500" y="2134472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7624" y="1234844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627784" y="1201773"/>
              <a:ext cx="936104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51520" y="1234844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187624" y="2236699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51520" y="2236699"/>
              <a:ext cx="936104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8109" y="2199058"/>
            <a:ext cx="447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Energy needed to break bonds </a:t>
            </a:r>
          </a:p>
          <a:p>
            <a:endParaRPr lang="en-US" sz="24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(2 x </a:t>
            </a:r>
            <a:r>
              <a:rPr lang="en-US" sz="24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H – H) </a:t>
            </a:r>
            <a:r>
              <a:rPr lang="en-US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+ (1 x </a:t>
            </a:r>
            <a:r>
              <a:rPr lang="en-US" sz="24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O = O</a:t>
            </a:r>
            <a:r>
              <a:rPr lang="en-US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)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(2 x </a:t>
            </a:r>
            <a:r>
              <a:rPr lang="en-US" sz="24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436</a:t>
            </a:r>
            <a:r>
              <a:rPr lang="en-US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) + (1 x </a:t>
            </a:r>
            <a:r>
              <a:rPr lang="en-US" sz="24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498) </a:t>
            </a:r>
            <a:r>
              <a:rPr lang="en-US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=</a:t>
            </a:r>
            <a:r>
              <a:rPr lang="en-US" sz="24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 </a:t>
            </a:r>
            <a:r>
              <a:rPr lang="en-US" sz="2400" b="1" u="sng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1370 kJ/</a:t>
            </a:r>
            <a:r>
              <a:rPr lang="en-US" sz="2400" b="1" u="sng" dirty="0" err="1" smtClean="0">
                <a:solidFill>
                  <a:srgbClr val="00B050"/>
                </a:solidFill>
                <a:latin typeface="Maiandra GD" panose="020E0502030308020204" pitchFamily="34" charset="0"/>
              </a:rPr>
              <a:t>mol</a:t>
            </a:r>
            <a:endParaRPr lang="en-GB" sz="2400" b="1" u="sng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7791" y="2221641"/>
            <a:ext cx="4015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Energy released</a:t>
            </a:r>
          </a:p>
          <a:p>
            <a:endParaRPr lang="en-US" sz="24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(4 x </a:t>
            </a:r>
            <a:r>
              <a:rPr lang="en-US" sz="24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O – H) </a:t>
            </a:r>
            <a:endParaRPr lang="en-US" sz="24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(4 x 464) = </a:t>
            </a:r>
            <a:r>
              <a:rPr lang="en-US" sz="2400" b="1" u="sng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1856 kJ/</a:t>
            </a:r>
            <a:r>
              <a:rPr lang="en-US" sz="2400" b="1" u="sng" dirty="0" err="1" smtClean="0">
                <a:solidFill>
                  <a:srgbClr val="0070C0"/>
                </a:solidFill>
                <a:latin typeface="Maiandra GD" panose="020E0502030308020204" pitchFamily="34" charset="0"/>
              </a:rPr>
              <a:t>mol</a:t>
            </a:r>
            <a:endParaRPr lang="en-GB" sz="2400" b="1" u="sng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3805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GB" sz="2000" dirty="0">
                <a:solidFill>
                  <a:srgbClr val="0070C0"/>
                </a:solidFill>
                <a:latin typeface="Maiandra GD" pitchFamily="34" charset="0"/>
              </a:rPr>
              <a:t>Overall Energy Change = Energy needed    -    Energy given out</a:t>
            </a:r>
          </a:p>
          <a:p>
            <a:pPr marL="109728" indent="0">
              <a:buNone/>
            </a:pPr>
            <a:r>
              <a:rPr lang="en-GB" sz="2000" dirty="0">
                <a:solidFill>
                  <a:srgbClr val="0070C0"/>
                </a:solidFill>
                <a:latin typeface="Maiandra GD" pitchFamily="34" charset="0"/>
              </a:rPr>
              <a:t>			</a:t>
            </a:r>
            <a:r>
              <a:rPr lang="en-GB" sz="2000" dirty="0" smtClean="0">
                <a:solidFill>
                  <a:srgbClr val="0070C0"/>
                </a:solidFill>
                <a:latin typeface="Maiandra GD" pitchFamily="34" charset="0"/>
              </a:rPr>
              <a:t>to </a:t>
            </a:r>
            <a:r>
              <a:rPr lang="en-GB" sz="2000" dirty="0">
                <a:solidFill>
                  <a:srgbClr val="0070C0"/>
                </a:solidFill>
                <a:latin typeface="Maiandra GD" pitchFamily="34" charset="0"/>
              </a:rPr>
              <a:t>break bonds	</a:t>
            </a:r>
            <a:r>
              <a:rPr lang="en-GB" sz="2000" dirty="0" smtClean="0">
                <a:solidFill>
                  <a:srgbClr val="0070C0"/>
                </a:solidFill>
                <a:latin typeface="Maiandra GD" pitchFamily="34" charset="0"/>
              </a:rPr>
              <a:t>     when </a:t>
            </a:r>
            <a:r>
              <a:rPr lang="en-GB" sz="2000" dirty="0">
                <a:solidFill>
                  <a:srgbClr val="0070C0"/>
                </a:solidFill>
                <a:latin typeface="Maiandra GD" pitchFamily="34" charset="0"/>
              </a:rPr>
              <a:t>bonds </a:t>
            </a:r>
            <a:r>
              <a:rPr lang="en-GB" sz="2000" dirty="0" smtClean="0">
                <a:solidFill>
                  <a:srgbClr val="0070C0"/>
                </a:solidFill>
                <a:latin typeface="Maiandra GD" pitchFamily="34" charset="0"/>
              </a:rPr>
              <a:t>form</a:t>
            </a:r>
          </a:p>
          <a:p>
            <a:pPr marL="109728" indent="0">
              <a:buNone/>
            </a:pPr>
            <a:endParaRPr lang="en-US" sz="2000" dirty="0">
              <a:solidFill>
                <a:srgbClr val="0070C0"/>
              </a:solidFill>
              <a:latin typeface="Maiandra GD" pitchFamily="34" charset="0"/>
            </a:endParaRPr>
          </a:p>
          <a:p>
            <a:pPr marL="109728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Maiandra GD" pitchFamily="34" charset="0"/>
              </a:rPr>
              <a:t>		          = 1370 – 1856 = - 486 kJ/</a:t>
            </a:r>
            <a:r>
              <a:rPr lang="en-US" sz="2000" dirty="0" err="1" smtClean="0">
                <a:solidFill>
                  <a:srgbClr val="0070C0"/>
                </a:solidFill>
                <a:latin typeface="Maiandra GD" pitchFamily="34" charset="0"/>
              </a:rPr>
              <a:t>mol</a:t>
            </a:r>
            <a:r>
              <a:rPr lang="en-US" sz="2000" dirty="0" smtClean="0">
                <a:solidFill>
                  <a:srgbClr val="0070C0"/>
                </a:solidFill>
                <a:latin typeface="Maiandra GD" pitchFamily="34" charset="0"/>
              </a:rPr>
              <a:t>   </a:t>
            </a:r>
            <a:r>
              <a:rPr lang="en-US" sz="2000" b="1" dirty="0" smtClean="0">
                <a:solidFill>
                  <a:srgbClr val="0070C0"/>
                </a:solidFill>
                <a:latin typeface="Maiandra GD" pitchFamily="34" charset="0"/>
              </a:rPr>
              <a:t>-</a:t>
            </a:r>
            <a:r>
              <a:rPr lang="en-US" sz="2000" b="1" dirty="0" err="1" smtClean="0">
                <a:solidFill>
                  <a:srgbClr val="0070C0"/>
                </a:solidFill>
                <a:latin typeface="Maiandra GD" pitchFamily="34" charset="0"/>
              </a:rPr>
              <a:t>ve</a:t>
            </a:r>
            <a:r>
              <a:rPr lang="en-US" sz="2000" b="1" dirty="0" smtClean="0">
                <a:solidFill>
                  <a:srgbClr val="0070C0"/>
                </a:solidFill>
                <a:latin typeface="Maiandra GD" pitchFamily="34" charset="0"/>
              </a:rPr>
              <a:t> therefore exothermic</a:t>
            </a:r>
            <a:endParaRPr lang="en-GB" sz="2000" dirty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5794723"/>
          </a:xfrm>
        </p:spPr>
        <p:txBody>
          <a:bodyPr>
            <a:normAutofit/>
          </a:bodyPr>
          <a:lstStyle/>
          <a:p>
            <a:pPr marL="624078" indent="-514350">
              <a:buAutoNum type="arabicParenR"/>
            </a:pPr>
            <a:r>
              <a:rPr lang="en-GB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Hydrogen and chlorine reacting to form hydrogen chloride</a:t>
            </a:r>
          </a:p>
          <a:p>
            <a:pPr marL="109728" indent="0">
              <a:buNone/>
            </a:pPr>
            <a:r>
              <a:rPr lang="en-GB" sz="2400" dirty="0">
                <a:solidFill>
                  <a:srgbClr val="0070C0"/>
                </a:solidFill>
                <a:latin typeface="Maiandra GD" panose="020E0502030308020204" pitchFamily="34" charset="0"/>
              </a:rPr>
              <a:t>	</a:t>
            </a:r>
            <a:r>
              <a:rPr lang="en-GB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H</a:t>
            </a:r>
            <a:r>
              <a:rPr lang="en-GB" sz="2400" baseline="-25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</a:t>
            </a:r>
            <a:r>
              <a:rPr lang="en-GB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    + Cl</a:t>
            </a:r>
            <a:r>
              <a:rPr lang="en-GB" sz="2400" baseline="-25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</a:t>
            </a:r>
            <a:r>
              <a:rPr lang="en-GB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	  </a:t>
            </a:r>
            <a:r>
              <a:rPr lang="en-GB" sz="2400" dirty="0">
                <a:solidFill>
                  <a:srgbClr val="0070C0"/>
                </a:solidFill>
                <a:latin typeface="Maiandra GD" panose="020E0502030308020204" pitchFamily="34" charset="0"/>
              </a:rPr>
              <a:t>→ </a:t>
            </a:r>
            <a:r>
              <a:rPr lang="en-GB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	2HCl</a:t>
            </a:r>
          </a:p>
          <a:p>
            <a:pPr marL="109728" indent="0">
              <a:buNone/>
            </a:pPr>
            <a:r>
              <a:rPr lang="en-GB" sz="2400" dirty="0">
                <a:solidFill>
                  <a:srgbClr val="0070C0"/>
                </a:solidFill>
                <a:latin typeface="Maiandra GD" panose="020E0502030308020204" pitchFamily="34" charset="0"/>
              </a:rPr>
              <a:t>	</a:t>
            </a:r>
            <a:r>
              <a:rPr lang="en-GB" sz="24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H</a:t>
            </a:r>
            <a:r>
              <a:rPr lang="en-GB" sz="2400" dirty="0">
                <a:solidFill>
                  <a:srgbClr val="FF0000"/>
                </a:solidFill>
                <a:latin typeface="Maiandra GD" panose="020E0502030308020204" pitchFamily="34" charset="0"/>
              </a:rPr>
              <a:t>−H + Cl−Cl → 2 × (H−Cl</a:t>
            </a:r>
            <a:r>
              <a:rPr lang="en-GB" sz="24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)</a:t>
            </a:r>
          </a:p>
          <a:p>
            <a:pPr marL="109728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2) </a:t>
            </a:r>
            <a:r>
              <a:rPr lang="en-US" sz="23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Hydrogen bromide decomposing to form bromine and hydrogen</a:t>
            </a:r>
          </a:p>
          <a:p>
            <a:pPr marL="109728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	2HBr</a:t>
            </a:r>
            <a:r>
              <a:rPr lang="en-GB" sz="24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		→   H</a:t>
            </a:r>
            <a:r>
              <a:rPr lang="en-GB" sz="2400" baseline="-25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</a:t>
            </a:r>
            <a:r>
              <a:rPr lang="en-GB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+    Br</a:t>
            </a:r>
            <a:r>
              <a:rPr lang="en-GB" sz="2400" baseline="-25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</a:t>
            </a:r>
            <a:r>
              <a:rPr lang="en-GB" sz="2400" dirty="0">
                <a:solidFill>
                  <a:srgbClr val="0070C0"/>
                </a:solidFill>
                <a:latin typeface="Maiandra GD" panose="020E0502030308020204" pitchFamily="34" charset="0"/>
              </a:rPr>
              <a:t>	 </a:t>
            </a:r>
            <a:endParaRPr lang="en-GB" sz="2400" dirty="0" smtClean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marL="109728" indent="0">
              <a:buNone/>
            </a:pPr>
            <a:r>
              <a:rPr lang="en-GB" sz="2400" dirty="0">
                <a:solidFill>
                  <a:srgbClr val="0070C0"/>
                </a:solidFill>
                <a:latin typeface="Maiandra GD" panose="020E0502030308020204" pitchFamily="34" charset="0"/>
              </a:rPr>
              <a:t>	</a:t>
            </a:r>
            <a:r>
              <a:rPr lang="en-GB" sz="24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2 </a:t>
            </a:r>
            <a:r>
              <a:rPr lang="en-GB" sz="2400" dirty="0">
                <a:solidFill>
                  <a:srgbClr val="FF0000"/>
                </a:solidFill>
                <a:latin typeface="Maiandra GD" panose="020E0502030308020204" pitchFamily="34" charset="0"/>
              </a:rPr>
              <a:t>× (H−Br) </a:t>
            </a:r>
            <a:r>
              <a:rPr lang="en-GB" sz="24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  → </a:t>
            </a:r>
            <a:r>
              <a:rPr lang="en-GB" sz="2400" dirty="0">
                <a:solidFill>
                  <a:srgbClr val="FF0000"/>
                </a:solidFill>
                <a:latin typeface="Maiandra GD" panose="020E0502030308020204" pitchFamily="34" charset="0"/>
              </a:rPr>
              <a:t>H−H + Br−</a:t>
            </a:r>
            <a:r>
              <a:rPr lang="en-GB" sz="2400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Br</a:t>
            </a:r>
          </a:p>
          <a:p>
            <a:pPr marL="109728" indent="0"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Maiandra GD" panose="020E0502030308020204" pitchFamily="34" charset="0"/>
              </a:rPr>
              <a:t>3) Methane reacting with oxygen to form carbon dioxide and water</a:t>
            </a:r>
          </a:p>
          <a:p>
            <a:pPr marL="109728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	CH</a:t>
            </a:r>
            <a:r>
              <a:rPr lang="en-GB" sz="2400" baseline="-25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4</a:t>
            </a:r>
            <a:r>
              <a:rPr lang="en-GB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    </a:t>
            </a:r>
            <a:r>
              <a:rPr lang="en-GB" sz="2400" dirty="0">
                <a:solidFill>
                  <a:srgbClr val="0070C0"/>
                </a:solidFill>
                <a:latin typeface="Maiandra GD" panose="020E0502030308020204" pitchFamily="34" charset="0"/>
              </a:rPr>
              <a:t>+ </a:t>
            </a:r>
            <a:r>
              <a:rPr lang="en-GB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2O</a:t>
            </a:r>
            <a:r>
              <a:rPr lang="en-GB" sz="2400" baseline="-25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</a:t>
            </a:r>
            <a:r>
              <a:rPr lang="en-GB" sz="24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 </a:t>
            </a:r>
            <a:r>
              <a:rPr lang="en-GB" sz="2400" dirty="0">
                <a:solidFill>
                  <a:srgbClr val="0070C0"/>
                </a:solidFill>
                <a:latin typeface="Maiandra GD" panose="020E0502030308020204" pitchFamily="34" charset="0"/>
              </a:rPr>
              <a:t>→ 	</a:t>
            </a:r>
            <a:r>
              <a:rPr lang="en-GB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CO</a:t>
            </a:r>
            <a:r>
              <a:rPr lang="en-GB" sz="2400" baseline="-25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 </a:t>
            </a:r>
            <a:r>
              <a:rPr lang="en-GB" sz="2400" dirty="0">
                <a:solidFill>
                  <a:srgbClr val="0070C0"/>
                </a:solidFill>
                <a:latin typeface="Maiandra GD" panose="020E0502030308020204" pitchFamily="34" charset="0"/>
              </a:rPr>
              <a:t>+ </a:t>
            </a:r>
            <a:r>
              <a:rPr lang="en-GB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2H</a:t>
            </a:r>
            <a:r>
              <a:rPr lang="en-GB" sz="2400" baseline="-250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</a:t>
            </a:r>
            <a:r>
              <a:rPr lang="en-GB" sz="24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O</a:t>
            </a:r>
            <a:endParaRPr lang="en-GB" sz="24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marL="109728" indent="0">
              <a:buNone/>
            </a:pPr>
            <a:endParaRPr lang="en-GB" sz="2400" dirty="0">
              <a:solidFill>
                <a:srgbClr val="0070C0"/>
              </a:solidFill>
              <a:effectLst/>
              <a:latin typeface="Maiandra GD" panose="020E050203030802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421728"/>
              </p:ext>
            </p:extLst>
          </p:nvPr>
        </p:nvGraphicFramePr>
        <p:xfrm>
          <a:off x="395536" y="4005064"/>
          <a:ext cx="8229600" cy="26771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Bond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Bond enthalpy (kJ/</a:t>
                      </a:r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mol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)</a:t>
                      </a:r>
                    </a:p>
                    <a:p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Bond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Bond enthalpy (kJ/</a:t>
                      </a:r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mol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)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C—H</a:t>
                      </a:r>
                      <a:r>
                        <a:rPr lang="en-US" sz="1600" baseline="0" dirty="0" smtClean="0">
                          <a:latin typeface="Maiandra GD" panose="020E0502030308020204" pitchFamily="34" charset="0"/>
                        </a:rPr>
                        <a:t>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435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Cl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—</a:t>
                      </a:r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Cl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243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C—C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348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C</a:t>
                      </a:r>
                      <a:r>
                        <a:rPr lang="en-US" sz="1600" baseline="0" dirty="0" smtClean="0">
                          <a:latin typeface="Maiandra GD" panose="020E0502030308020204" pitchFamily="34" charset="0"/>
                        </a:rPr>
                        <a:t> = O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804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H—H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436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H—</a:t>
                      </a:r>
                      <a:r>
                        <a:rPr lang="en-US" sz="1600" dirty="0" err="1" smtClean="0">
                          <a:latin typeface="Maiandra GD" panose="020E0502030308020204" pitchFamily="34" charset="0"/>
                        </a:rPr>
                        <a:t>Cl</a:t>
                      </a: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432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H—O 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463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O=O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498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latin typeface="Maiandra GD" pitchFamily="34" charset="0"/>
                        </a:rPr>
                        <a:t>H – Br</a:t>
                      </a:r>
                      <a:endParaRPr lang="en-GB" sz="18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latin typeface="Maiandra GD" pitchFamily="34" charset="0"/>
                        </a:rPr>
                        <a:t>366</a:t>
                      </a:r>
                      <a:endParaRPr lang="en-GB" sz="18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Br</a:t>
                      </a:r>
                      <a:r>
                        <a:rPr lang="en-US" sz="1600" baseline="0" dirty="0" smtClean="0">
                          <a:latin typeface="Maiandra GD" panose="020E0502030308020204" pitchFamily="34" charset="0"/>
                        </a:rPr>
                        <a:t> - Br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Maiandra GD" panose="020E0502030308020204" pitchFamily="34" charset="0"/>
                        </a:rPr>
                        <a:t>193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45791" y="306896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Classify each reaction as endothermic or exothermic</a:t>
            </a:r>
            <a:endParaRPr lang="en-GB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grpSp>
        <p:nvGrpSpPr>
          <p:cNvPr id="13" name="SMARTInkShape-Group82"/>
          <p:cNvGrpSpPr/>
          <p:nvPr/>
        </p:nvGrpSpPr>
        <p:grpSpPr>
          <a:xfrm>
            <a:off x="1013461" y="3162436"/>
            <a:ext cx="1028700" cy="358005"/>
            <a:chOff x="1013461" y="3162436"/>
            <a:chExt cx="1028700" cy="358005"/>
          </a:xfrm>
        </p:grpSpPr>
        <p:sp>
          <p:nvSpPr>
            <p:cNvPr id="5" name="SMARTInkShape-331"/>
            <p:cNvSpPr/>
            <p:nvPr>
              <p:custDataLst>
                <p:tags r:id="rId94"/>
              </p:custDataLst>
            </p:nvPr>
          </p:nvSpPr>
          <p:spPr>
            <a:xfrm>
              <a:off x="1013461" y="3162436"/>
              <a:ext cx="236220" cy="312285"/>
            </a:xfrm>
            <a:custGeom>
              <a:avLst/>
              <a:gdLst/>
              <a:ahLst/>
              <a:cxnLst/>
              <a:rect l="0" t="0" r="0" b="0"/>
              <a:pathLst>
                <a:path w="236220" h="312285">
                  <a:moveTo>
                    <a:pt x="38099" y="83684"/>
                  </a:moveTo>
                  <a:lnTo>
                    <a:pt x="38099" y="83684"/>
                  </a:lnTo>
                  <a:lnTo>
                    <a:pt x="32068" y="118356"/>
                  </a:lnTo>
                  <a:lnTo>
                    <a:pt x="26748" y="149517"/>
                  </a:lnTo>
                  <a:lnTo>
                    <a:pt x="23627" y="181354"/>
                  </a:lnTo>
                  <a:lnTo>
                    <a:pt x="22889" y="219210"/>
                  </a:lnTo>
                  <a:lnTo>
                    <a:pt x="22014" y="246156"/>
                  </a:lnTo>
                  <a:lnTo>
                    <a:pt x="15553" y="264956"/>
                  </a:lnTo>
                  <a:lnTo>
                    <a:pt x="15332" y="270133"/>
                  </a:lnTo>
                  <a:lnTo>
                    <a:pt x="14454" y="271483"/>
                  </a:lnTo>
                  <a:lnTo>
                    <a:pt x="13023" y="272383"/>
                  </a:lnTo>
                  <a:lnTo>
                    <a:pt x="7713" y="274153"/>
                  </a:lnTo>
                  <a:lnTo>
                    <a:pt x="7647" y="270130"/>
                  </a:lnTo>
                  <a:lnTo>
                    <a:pt x="5374" y="265891"/>
                  </a:lnTo>
                  <a:lnTo>
                    <a:pt x="2388" y="261184"/>
                  </a:lnTo>
                  <a:lnTo>
                    <a:pt x="707" y="252928"/>
                  </a:lnTo>
                  <a:lnTo>
                    <a:pt x="40" y="218382"/>
                  </a:lnTo>
                  <a:lnTo>
                    <a:pt x="5" y="183266"/>
                  </a:lnTo>
                  <a:lnTo>
                    <a:pt x="0" y="151162"/>
                  </a:lnTo>
                  <a:lnTo>
                    <a:pt x="2257" y="120050"/>
                  </a:lnTo>
                  <a:lnTo>
                    <a:pt x="9406" y="84201"/>
                  </a:lnTo>
                  <a:lnTo>
                    <a:pt x="16985" y="61538"/>
                  </a:lnTo>
                  <a:lnTo>
                    <a:pt x="18943" y="58760"/>
                  </a:lnTo>
                  <a:lnTo>
                    <a:pt x="26561" y="36525"/>
                  </a:lnTo>
                  <a:lnTo>
                    <a:pt x="48289" y="12593"/>
                  </a:lnTo>
                  <a:lnTo>
                    <a:pt x="53353" y="9754"/>
                  </a:lnTo>
                  <a:lnTo>
                    <a:pt x="60804" y="7783"/>
                  </a:lnTo>
                  <a:lnTo>
                    <a:pt x="64559" y="7617"/>
                  </a:lnTo>
                  <a:lnTo>
                    <a:pt x="69050" y="9801"/>
                  </a:lnTo>
                  <a:lnTo>
                    <a:pt x="86387" y="25399"/>
                  </a:lnTo>
                  <a:lnTo>
                    <a:pt x="93987" y="41014"/>
                  </a:lnTo>
                  <a:lnTo>
                    <a:pt x="102659" y="73346"/>
                  </a:lnTo>
                  <a:lnTo>
                    <a:pt x="106150" y="107189"/>
                  </a:lnTo>
                  <a:lnTo>
                    <a:pt x="106609" y="139492"/>
                  </a:lnTo>
                  <a:lnTo>
                    <a:pt x="106673" y="176877"/>
                  </a:lnTo>
                  <a:lnTo>
                    <a:pt x="106679" y="213012"/>
                  </a:lnTo>
                  <a:lnTo>
                    <a:pt x="106679" y="220832"/>
                  </a:lnTo>
                  <a:lnTo>
                    <a:pt x="107526" y="187438"/>
                  </a:lnTo>
                  <a:lnTo>
                    <a:pt x="118830" y="151226"/>
                  </a:lnTo>
                  <a:lnTo>
                    <a:pt x="125557" y="114028"/>
                  </a:lnTo>
                  <a:lnTo>
                    <a:pt x="137304" y="76046"/>
                  </a:lnTo>
                  <a:lnTo>
                    <a:pt x="152412" y="38631"/>
                  </a:lnTo>
                  <a:lnTo>
                    <a:pt x="157765" y="25179"/>
                  </a:lnTo>
                  <a:lnTo>
                    <a:pt x="159864" y="18735"/>
                  </a:lnTo>
                  <a:lnTo>
                    <a:pt x="170493" y="5088"/>
                  </a:lnTo>
                  <a:lnTo>
                    <a:pt x="175399" y="2186"/>
                  </a:lnTo>
                  <a:lnTo>
                    <a:pt x="182741" y="169"/>
                  </a:lnTo>
                  <a:lnTo>
                    <a:pt x="186486" y="0"/>
                  </a:lnTo>
                  <a:lnTo>
                    <a:pt x="190973" y="2182"/>
                  </a:lnTo>
                  <a:lnTo>
                    <a:pt x="193355" y="3949"/>
                  </a:lnTo>
                  <a:lnTo>
                    <a:pt x="196002" y="8171"/>
                  </a:lnTo>
                  <a:lnTo>
                    <a:pt x="205797" y="41675"/>
                  </a:lnTo>
                  <a:lnTo>
                    <a:pt x="213872" y="71435"/>
                  </a:lnTo>
                  <a:lnTo>
                    <a:pt x="218873" y="102068"/>
                  </a:lnTo>
                  <a:lnTo>
                    <a:pt x="222613" y="135698"/>
                  </a:lnTo>
                  <a:lnTo>
                    <a:pt x="226825" y="169369"/>
                  </a:lnTo>
                  <a:lnTo>
                    <a:pt x="230331" y="201641"/>
                  </a:lnTo>
                  <a:lnTo>
                    <a:pt x="235056" y="235301"/>
                  </a:lnTo>
                  <a:lnTo>
                    <a:pt x="236117" y="271129"/>
                  </a:lnTo>
                  <a:lnTo>
                    <a:pt x="236217" y="308591"/>
                  </a:lnTo>
                  <a:lnTo>
                    <a:pt x="236219" y="31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SMARTInkShape-332"/>
            <p:cNvSpPr/>
            <p:nvPr>
              <p:custDataLst>
                <p:tags r:id="rId95"/>
              </p:custDataLst>
            </p:nvPr>
          </p:nvSpPr>
          <p:spPr>
            <a:xfrm>
              <a:off x="1303020" y="3211338"/>
              <a:ext cx="99061" cy="284594"/>
            </a:xfrm>
            <a:custGeom>
              <a:avLst/>
              <a:gdLst/>
              <a:ahLst/>
              <a:cxnLst/>
              <a:rect l="0" t="0" r="0" b="0"/>
              <a:pathLst>
                <a:path w="99061" h="284594">
                  <a:moveTo>
                    <a:pt x="0" y="171942"/>
                  </a:moveTo>
                  <a:lnTo>
                    <a:pt x="0" y="171942"/>
                  </a:lnTo>
                  <a:lnTo>
                    <a:pt x="37077" y="134865"/>
                  </a:lnTo>
                  <a:lnTo>
                    <a:pt x="41879" y="127805"/>
                  </a:lnTo>
                  <a:lnTo>
                    <a:pt x="53672" y="105090"/>
                  </a:lnTo>
                  <a:lnTo>
                    <a:pt x="71140" y="79122"/>
                  </a:lnTo>
                  <a:lnTo>
                    <a:pt x="73951" y="71140"/>
                  </a:lnTo>
                  <a:lnTo>
                    <a:pt x="79801" y="52218"/>
                  </a:lnTo>
                  <a:lnTo>
                    <a:pt x="89322" y="35405"/>
                  </a:lnTo>
                  <a:lnTo>
                    <a:pt x="90028" y="32658"/>
                  </a:lnTo>
                  <a:lnTo>
                    <a:pt x="89652" y="29979"/>
                  </a:lnTo>
                  <a:lnTo>
                    <a:pt x="81978" y="11938"/>
                  </a:lnTo>
                  <a:lnTo>
                    <a:pt x="77341" y="5810"/>
                  </a:lnTo>
                  <a:lnTo>
                    <a:pt x="74450" y="4972"/>
                  </a:lnTo>
                  <a:lnTo>
                    <a:pt x="72493" y="4749"/>
                  </a:lnTo>
                  <a:lnTo>
                    <a:pt x="68061" y="2243"/>
                  </a:lnTo>
                  <a:lnTo>
                    <a:pt x="65694" y="389"/>
                  </a:lnTo>
                  <a:lnTo>
                    <a:pt x="63270" y="0"/>
                  </a:lnTo>
                  <a:lnTo>
                    <a:pt x="60806" y="587"/>
                  </a:lnTo>
                  <a:lnTo>
                    <a:pt x="53295" y="5459"/>
                  </a:lnTo>
                  <a:lnTo>
                    <a:pt x="31512" y="26195"/>
                  </a:lnTo>
                  <a:lnTo>
                    <a:pt x="13014" y="61801"/>
                  </a:lnTo>
                  <a:lnTo>
                    <a:pt x="2699" y="99075"/>
                  </a:lnTo>
                  <a:lnTo>
                    <a:pt x="355" y="134281"/>
                  </a:lnTo>
                  <a:lnTo>
                    <a:pt x="2305" y="172000"/>
                  </a:lnTo>
                  <a:lnTo>
                    <a:pt x="7767" y="210049"/>
                  </a:lnTo>
                  <a:lnTo>
                    <a:pt x="18134" y="244098"/>
                  </a:lnTo>
                  <a:lnTo>
                    <a:pt x="42495" y="274990"/>
                  </a:lnTo>
                  <a:lnTo>
                    <a:pt x="50597" y="282532"/>
                  </a:lnTo>
                  <a:lnTo>
                    <a:pt x="55790" y="284593"/>
                  </a:lnTo>
                  <a:lnTo>
                    <a:pt x="58360" y="284296"/>
                  </a:lnTo>
                  <a:lnTo>
                    <a:pt x="71112" y="279537"/>
                  </a:lnTo>
                  <a:lnTo>
                    <a:pt x="76197" y="274513"/>
                  </a:lnTo>
                  <a:lnTo>
                    <a:pt x="99060" y="232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MARTInkShape-333"/>
            <p:cNvSpPr/>
            <p:nvPr>
              <p:custDataLst>
                <p:tags r:id="rId96"/>
              </p:custDataLst>
            </p:nvPr>
          </p:nvSpPr>
          <p:spPr>
            <a:xfrm>
              <a:off x="1447800" y="3192780"/>
              <a:ext cx="14947" cy="327661"/>
            </a:xfrm>
            <a:custGeom>
              <a:avLst/>
              <a:gdLst/>
              <a:ahLst/>
              <a:cxnLst/>
              <a:rect l="0" t="0" r="0" b="0"/>
              <a:pathLst>
                <a:path w="14947" h="327661">
                  <a:moveTo>
                    <a:pt x="0" y="0"/>
                  </a:moveTo>
                  <a:lnTo>
                    <a:pt x="0" y="0"/>
                  </a:lnTo>
                  <a:lnTo>
                    <a:pt x="0" y="36045"/>
                  </a:lnTo>
                  <a:lnTo>
                    <a:pt x="0" y="69313"/>
                  </a:lnTo>
                  <a:lnTo>
                    <a:pt x="4045" y="107295"/>
                  </a:lnTo>
                  <a:lnTo>
                    <a:pt x="6561" y="143175"/>
                  </a:lnTo>
                  <a:lnTo>
                    <a:pt x="7306" y="180617"/>
                  </a:lnTo>
                  <a:lnTo>
                    <a:pt x="7527" y="214477"/>
                  </a:lnTo>
                  <a:lnTo>
                    <a:pt x="11381" y="252192"/>
                  </a:lnTo>
                  <a:lnTo>
                    <a:pt x="8363" y="278039"/>
                  </a:lnTo>
                  <a:lnTo>
                    <a:pt x="14946" y="314478"/>
                  </a:lnTo>
                  <a:lnTo>
                    <a:pt x="14197" y="316332"/>
                  </a:lnTo>
                  <a:lnTo>
                    <a:pt x="12851" y="317568"/>
                  </a:lnTo>
                  <a:lnTo>
                    <a:pt x="11108" y="318392"/>
                  </a:lnTo>
                  <a:lnTo>
                    <a:pt x="9945" y="319788"/>
                  </a:lnTo>
                  <a:lnTo>
                    <a:pt x="7620" y="32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MARTInkShape-334"/>
            <p:cNvSpPr/>
            <p:nvPr>
              <p:custDataLst>
                <p:tags r:id="rId97"/>
              </p:custDataLst>
            </p:nvPr>
          </p:nvSpPr>
          <p:spPr>
            <a:xfrm>
              <a:off x="1417320" y="3345180"/>
              <a:ext cx="91441" cy="38101"/>
            </a:xfrm>
            <a:custGeom>
              <a:avLst/>
              <a:gdLst/>
              <a:ahLst/>
              <a:cxnLst/>
              <a:rect l="0" t="0" r="0" b="0"/>
              <a:pathLst>
                <a:path w="91441" h="38101">
                  <a:moveTo>
                    <a:pt x="0" y="38100"/>
                  </a:moveTo>
                  <a:lnTo>
                    <a:pt x="0" y="38100"/>
                  </a:lnTo>
                  <a:lnTo>
                    <a:pt x="6930" y="32017"/>
                  </a:lnTo>
                  <a:lnTo>
                    <a:pt x="19081" y="25950"/>
                  </a:lnTo>
                  <a:lnTo>
                    <a:pt x="32559" y="22929"/>
                  </a:lnTo>
                  <a:lnTo>
                    <a:pt x="43984" y="17895"/>
                  </a:lnTo>
                  <a:lnTo>
                    <a:pt x="72170" y="14626"/>
                  </a:lnTo>
                  <a:lnTo>
                    <a:pt x="80838" y="9225"/>
                  </a:lnTo>
                  <a:lnTo>
                    <a:pt x="91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MARTInkShape-335"/>
            <p:cNvSpPr/>
            <p:nvPr>
              <p:custDataLst>
                <p:tags r:id="rId98"/>
              </p:custDataLst>
            </p:nvPr>
          </p:nvSpPr>
          <p:spPr>
            <a:xfrm>
              <a:off x="1516380" y="3192791"/>
              <a:ext cx="144781" cy="312369"/>
            </a:xfrm>
            <a:custGeom>
              <a:avLst/>
              <a:gdLst/>
              <a:ahLst/>
              <a:cxnLst/>
              <a:rect l="0" t="0" r="0" b="0"/>
              <a:pathLst>
                <a:path w="144781" h="312369">
                  <a:moveTo>
                    <a:pt x="0" y="22849"/>
                  </a:moveTo>
                  <a:lnTo>
                    <a:pt x="0" y="22849"/>
                  </a:lnTo>
                  <a:lnTo>
                    <a:pt x="0" y="0"/>
                  </a:lnTo>
                  <a:lnTo>
                    <a:pt x="847" y="26481"/>
                  </a:lnTo>
                  <a:lnTo>
                    <a:pt x="6561" y="54978"/>
                  </a:lnTo>
                  <a:lnTo>
                    <a:pt x="8258" y="84981"/>
                  </a:lnTo>
                  <a:lnTo>
                    <a:pt x="15868" y="122642"/>
                  </a:lnTo>
                  <a:lnTo>
                    <a:pt x="20788" y="154864"/>
                  </a:lnTo>
                  <a:lnTo>
                    <a:pt x="24504" y="188965"/>
                  </a:lnTo>
                  <a:lnTo>
                    <a:pt x="28709" y="220517"/>
                  </a:lnTo>
                  <a:lnTo>
                    <a:pt x="30130" y="257474"/>
                  </a:lnTo>
                  <a:lnTo>
                    <a:pt x="30460" y="293235"/>
                  </a:lnTo>
                  <a:lnTo>
                    <a:pt x="30480" y="312368"/>
                  </a:lnTo>
                  <a:lnTo>
                    <a:pt x="30480" y="278156"/>
                  </a:lnTo>
                  <a:lnTo>
                    <a:pt x="32738" y="250704"/>
                  </a:lnTo>
                  <a:lnTo>
                    <a:pt x="38241" y="214098"/>
                  </a:lnTo>
                  <a:lnTo>
                    <a:pt x="51035" y="180618"/>
                  </a:lnTo>
                  <a:lnTo>
                    <a:pt x="63531" y="159012"/>
                  </a:lnTo>
                  <a:lnTo>
                    <a:pt x="68594" y="155333"/>
                  </a:lnTo>
                  <a:lnTo>
                    <a:pt x="74698" y="152971"/>
                  </a:lnTo>
                  <a:lnTo>
                    <a:pt x="79800" y="152561"/>
                  </a:lnTo>
                  <a:lnTo>
                    <a:pt x="84291" y="154723"/>
                  </a:lnTo>
                  <a:lnTo>
                    <a:pt x="86674" y="156485"/>
                  </a:lnTo>
                  <a:lnTo>
                    <a:pt x="101628" y="180912"/>
                  </a:lnTo>
                  <a:lnTo>
                    <a:pt x="110919" y="206847"/>
                  </a:lnTo>
                  <a:lnTo>
                    <a:pt x="117900" y="239931"/>
                  </a:lnTo>
                  <a:lnTo>
                    <a:pt x="122531" y="275923"/>
                  </a:lnTo>
                  <a:lnTo>
                    <a:pt x="129660" y="293478"/>
                  </a:lnTo>
                  <a:lnTo>
                    <a:pt x="131313" y="294709"/>
                  </a:lnTo>
                  <a:lnTo>
                    <a:pt x="136005" y="296683"/>
                  </a:lnTo>
                  <a:lnTo>
                    <a:pt x="144780" y="289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MARTInkShape-336"/>
            <p:cNvSpPr/>
            <p:nvPr>
              <p:custDataLst>
                <p:tags r:id="rId99"/>
              </p:custDataLst>
            </p:nvPr>
          </p:nvSpPr>
          <p:spPr>
            <a:xfrm>
              <a:off x="1669133" y="3322634"/>
              <a:ext cx="113948" cy="190049"/>
            </a:xfrm>
            <a:custGeom>
              <a:avLst/>
              <a:gdLst/>
              <a:ahLst/>
              <a:cxnLst/>
              <a:rect l="0" t="0" r="0" b="0"/>
              <a:pathLst>
                <a:path w="113948" h="190049">
                  <a:moveTo>
                    <a:pt x="68227" y="7306"/>
                  </a:moveTo>
                  <a:lnTo>
                    <a:pt x="68227" y="7306"/>
                  </a:lnTo>
                  <a:lnTo>
                    <a:pt x="64182" y="3261"/>
                  </a:lnTo>
                  <a:lnTo>
                    <a:pt x="59938" y="1275"/>
                  </a:lnTo>
                  <a:lnTo>
                    <a:pt x="54360" y="0"/>
                  </a:lnTo>
                  <a:lnTo>
                    <a:pt x="44879" y="5758"/>
                  </a:lnTo>
                  <a:lnTo>
                    <a:pt x="42502" y="6274"/>
                  </a:lnTo>
                  <a:lnTo>
                    <a:pt x="35111" y="11045"/>
                  </a:lnTo>
                  <a:lnTo>
                    <a:pt x="12345" y="46604"/>
                  </a:lnTo>
                  <a:lnTo>
                    <a:pt x="9524" y="54687"/>
                  </a:lnTo>
                  <a:lnTo>
                    <a:pt x="7423" y="63078"/>
                  </a:lnTo>
                  <a:lnTo>
                    <a:pt x="2327" y="73408"/>
                  </a:lnTo>
                  <a:lnTo>
                    <a:pt x="0" y="96549"/>
                  </a:lnTo>
                  <a:lnTo>
                    <a:pt x="3797" y="111547"/>
                  </a:lnTo>
                  <a:lnTo>
                    <a:pt x="14824" y="133168"/>
                  </a:lnTo>
                  <a:lnTo>
                    <a:pt x="16539" y="134394"/>
                  </a:lnTo>
                  <a:lnTo>
                    <a:pt x="20701" y="136603"/>
                  </a:lnTo>
                  <a:lnTo>
                    <a:pt x="28719" y="143263"/>
                  </a:lnTo>
                  <a:lnTo>
                    <a:pt x="33755" y="144109"/>
                  </a:lnTo>
                  <a:lnTo>
                    <a:pt x="38231" y="142049"/>
                  </a:lnTo>
                  <a:lnTo>
                    <a:pt x="40610" y="140315"/>
                  </a:lnTo>
                  <a:lnTo>
                    <a:pt x="43252" y="136130"/>
                  </a:lnTo>
                  <a:lnTo>
                    <a:pt x="45274" y="131448"/>
                  </a:lnTo>
                  <a:lnTo>
                    <a:pt x="64904" y="108051"/>
                  </a:lnTo>
                  <a:lnTo>
                    <a:pt x="69828" y="92713"/>
                  </a:lnTo>
                  <a:lnTo>
                    <a:pt x="71835" y="89644"/>
                  </a:lnTo>
                  <a:lnTo>
                    <a:pt x="74658" y="77234"/>
                  </a:lnTo>
                  <a:lnTo>
                    <a:pt x="75801" y="39997"/>
                  </a:lnTo>
                  <a:lnTo>
                    <a:pt x="75847" y="14966"/>
                  </a:lnTo>
                  <a:lnTo>
                    <a:pt x="75847" y="48829"/>
                  </a:lnTo>
                  <a:lnTo>
                    <a:pt x="76694" y="83740"/>
                  </a:lnTo>
                  <a:lnTo>
                    <a:pt x="82761" y="121560"/>
                  </a:lnTo>
                  <a:lnTo>
                    <a:pt x="88642" y="158789"/>
                  </a:lnTo>
                  <a:lnTo>
                    <a:pt x="91209" y="170629"/>
                  </a:lnTo>
                  <a:lnTo>
                    <a:pt x="96975" y="182215"/>
                  </a:lnTo>
                  <a:lnTo>
                    <a:pt x="98365" y="188611"/>
                  </a:lnTo>
                  <a:lnTo>
                    <a:pt x="99326" y="189136"/>
                  </a:lnTo>
                  <a:lnTo>
                    <a:pt x="109283" y="190048"/>
                  </a:lnTo>
                  <a:lnTo>
                    <a:pt x="110838" y="189247"/>
                  </a:lnTo>
                  <a:lnTo>
                    <a:pt x="111874" y="187866"/>
                  </a:lnTo>
                  <a:lnTo>
                    <a:pt x="113026" y="183228"/>
                  </a:lnTo>
                  <a:lnTo>
                    <a:pt x="113947" y="159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MARTInkShape-337"/>
            <p:cNvSpPr/>
            <p:nvPr>
              <p:custDataLst>
                <p:tags r:id="rId100"/>
              </p:custDataLst>
            </p:nvPr>
          </p:nvSpPr>
          <p:spPr>
            <a:xfrm>
              <a:off x="1805940" y="3307475"/>
              <a:ext cx="114301" cy="174866"/>
            </a:xfrm>
            <a:custGeom>
              <a:avLst/>
              <a:gdLst/>
              <a:ahLst/>
              <a:cxnLst/>
              <a:rect l="0" t="0" r="0" b="0"/>
              <a:pathLst>
                <a:path w="114301" h="174866">
                  <a:moveTo>
                    <a:pt x="0" y="52945"/>
                  </a:moveTo>
                  <a:lnTo>
                    <a:pt x="0" y="52945"/>
                  </a:lnTo>
                  <a:lnTo>
                    <a:pt x="847" y="88672"/>
                  </a:lnTo>
                  <a:lnTo>
                    <a:pt x="6031" y="109077"/>
                  </a:lnTo>
                  <a:lnTo>
                    <a:pt x="7527" y="145137"/>
                  </a:lnTo>
                  <a:lnTo>
                    <a:pt x="7593" y="158060"/>
                  </a:lnTo>
                  <a:lnTo>
                    <a:pt x="8448" y="161122"/>
                  </a:lnTo>
                  <a:lnTo>
                    <a:pt x="9866" y="163163"/>
                  </a:lnTo>
                  <a:lnTo>
                    <a:pt x="11657" y="164524"/>
                  </a:lnTo>
                  <a:lnTo>
                    <a:pt x="13648" y="168293"/>
                  </a:lnTo>
                  <a:lnTo>
                    <a:pt x="15212" y="174751"/>
                  </a:lnTo>
                  <a:lnTo>
                    <a:pt x="11187" y="170786"/>
                  </a:lnTo>
                  <a:lnTo>
                    <a:pt x="9205" y="166561"/>
                  </a:lnTo>
                  <a:lnTo>
                    <a:pt x="7648" y="130482"/>
                  </a:lnTo>
                  <a:lnTo>
                    <a:pt x="7622" y="94539"/>
                  </a:lnTo>
                  <a:lnTo>
                    <a:pt x="9878" y="60021"/>
                  </a:lnTo>
                  <a:lnTo>
                    <a:pt x="20800" y="23086"/>
                  </a:lnTo>
                  <a:lnTo>
                    <a:pt x="21487" y="17799"/>
                  </a:lnTo>
                  <a:lnTo>
                    <a:pt x="22791" y="14274"/>
                  </a:lnTo>
                  <a:lnTo>
                    <a:pt x="24508" y="11924"/>
                  </a:lnTo>
                  <a:lnTo>
                    <a:pt x="26499" y="10358"/>
                  </a:lnTo>
                  <a:lnTo>
                    <a:pt x="28710" y="6360"/>
                  </a:lnTo>
                  <a:lnTo>
                    <a:pt x="29300" y="4108"/>
                  </a:lnTo>
                  <a:lnTo>
                    <a:pt x="30540" y="2607"/>
                  </a:lnTo>
                  <a:lnTo>
                    <a:pt x="34176" y="939"/>
                  </a:lnTo>
                  <a:lnTo>
                    <a:pt x="40983" y="0"/>
                  </a:lnTo>
                  <a:lnTo>
                    <a:pt x="42562" y="715"/>
                  </a:lnTo>
                  <a:lnTo>
                    <a:pt x="43615" y="2038"/>
                  </a:lnTo>
                  <a:lnTo>
                    <a:pt x="45631" y="5766"/>
                  </a:lnTo>
                  <a:lnTo>
                    <a:pt x="66104" y="36180"/>
                  </a:lnTo>
                  <a:lnTo>
                    <a:pt x="80439" y="70257"/>
                  </a:lnTo>
                  <a:lnTo>
                    <a:pt x="91911" y="106257"/>
                  </a:lnTo>
                  <a:lnTo>
                    <a:pt x="95883" y="116433"/>
                  </a:lnTo>
                  <a:lnTo>
                    <a:pt x="98965" y="130835"/>
                  </a:lnTo>
                  <a:lnTo>
                    <a:pt x="104018" y="141687"/>
                  </a:lnTo>
                  <a:lnTo>
                    <a:pt x="106738" y="154404"/>
                  </a:lnTo>
                  <a:lnTo>
                    <a:pt x="112555" y="166715"/>
                  </a:lnTo>
                  <a:lnTo>
                    <a:pt x="114300" y="174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MARTInkShape-338"/>
            <p:cNvSpPr/>
            <p:nvPr>
              <p:custDataLst>
                <p:tags r:id="rId101"/>
              </p:custDataLst>
            </p:nvPr>
          </p:nvSpPr>
          <p:spPr>
            <a:xfrm>
              <a:off x="1943100" y="3253844"/>
              <a:ext cx="99061" cy="198017"/>
            </a:xfrm>
            <a:custGeom>
              <a:avLst/>
              <a:gdLst/>
              <a:ahLst/>
              <a:cxnLst/>
              <a:rect l="0" t="0" r="0" b="0"/>
              <a:pathLst>
                <a:path w="99061" h="198017">
                  <a:moveTo>
                    <a:pt x="0" y="137056"/>
                  </a:moveTo>
                  <a:lnTo>
                    <a:pt x="0" y="137056"/>
                  </a:lnTo>
                  <a:lnTo>
                    <a:pt x="4045" y="133011"/>
                  </a:lnTo>
                  <a:lnTo>
                    <a:pt x="8289" y="131025"/>
                  </a:lnTo>
                  <a:lnTo>
                    <a:pt x="10606" y="130495"/>
                  </a:lnTo>
                  <a:lnTo>
                    <a:pt x="17912" y="125705"/>
                  </a:lnTo>
                  <a:lnTo>
                    <a:pt x="20661" y="121286"/>
                  </a:lnTo>
                  <a:lnTo>
                    <a:pt x="21394" y="118923"/>
                  </a:lnTo>
                  <a:lnTo>
                    <a:pt x="26724" y="114039"/>
                  </a:lnTo>
                  <a:lnTo>
                    <a:pt x="33044" y="109046"/>
                  </a:lnTo>
                  <a:lnTo>
                    <a:pt x="51193" y="83715"/>
                  </a:lnTo>
                  <a:lnTo>
                    <a:pt x="53232" y="78636"/>
                  </a:lnTo>
                  <a:lnTo>
                    <a:pt x="66465" y="60856"/>
                  </a:lnTo>
                  <a:lnTo>
                    <a:pt x="69148" y="48156"/>
                  </a:lnTo>
                  <a:lnTo>
                    <a:pt x="74556" y="37996"/>
                  </a:lnTo>
                  <a:lnTo>
                    <a:pt x="76172" y="12596"/>
                  </a:lnTo>
                  <a:lnTo>
                    <a:pt x="75334" y="10902"/>
                  </a:lnTo>
                  <a:lnTo>
                    <a:pt x="73930" y="9774"/>
                  </a:lnTo>
                  <a:lnTo>
                    <a:pt x="72146" y="9021"/>
                  </a:lnTo>
                  <a:lnTo>
                    <a:pt x="70958" y="7672"/>
                  </a:lnTo>
                  <a:lnTo>
                    <a:pt x="69637" y="3917"/>
                  </a:lnTo>
                  <a:lnTo>
                    <a:pt x="68438" y="2577"/>
                  </a:lnTo>
                  <a:lnTo>
                    <a:pt x="64848" y="1087"/>
                  </a:lnTo>
                  <a:lnTo>
                    <a:pt x="54740" y="0"/>
                  </a:lnTo>
                  <a:lnTo>
                    <a:pt x="45236" y="5941"/>
                  </a:lnTo>
                  <a:lnTo>
                    <a:pt x="42857" y="6466"/>
                  </a:lnTo>
                  <a:lnTo>
                    <a:pt x="37956" y="11565"/>
                  </a:lnTo>
                  <a:lnTo>
                    <a:pt x="26228" y="28212"/>
                  </a:lnTo>
                  <a:lnTo>
                    <a:pt x="21268" y="43934"/>
                  </a:lnTo>
                  <a:lnTo>
                    <a:pt x="19259" y="47035"/>
                  </a:lnTo>
                  <a:lnTo>
                    <a:pt x="16431" y="59489"/>
                  </a:lnTo>
                  <a:lnTo>
                    <a:pt x="15593" y="73903"/>
                  </a:lnTo>
                  <a:lnTo>
                    <a:pt x="22175" y="109136"/>
                  </a:lnTo>
                  <a:lnTo>
                    <a:pt x="23504" y="124362"/>
                  </a:lnTo>
                  <a:lnTo>
                    <a:pt x="38286" y="159916"/>
                  </a:lnTo>
                  <a:lnTo>
                    <a:pt x="48297" y="176191"/>
                  </a:lnTo>
                  <a:lnTo>
                    <a:pt x="55891" y="184870"/>
                  </a:lnTo>
                  <a:lnTo>
                    <a:pt x="60965" y="187940"/>
                  </a:lnTo>
                  <a:lnTo>
                    <a:pt x="66042" y="190151"/>
                  </a:lnTo>
                  <a:lnTo>
                    <a:pt x="71121" y="193956"/>
                  </a:lnTo>
                  <a:lnTo>
                    <a:pt x="78458" y="196212"/>
                  </a:lnTo>
                  <a:lnTo>
                    <a:pt x="99060" y="198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SMARTInkShape-Group83"/>
          <p:cNvGrpSpPr/>
          <p:nvPr/>
        </p:nvGrpSpPr>
        <p:grpSpPr>
          <a:xfrm>
            <a:off x="2240280" y="3215640"/>
            <a:ext cx="975361" cy="358141"/>
            <a:chOff x="2240280" y="3215640"/>
            <a:chExt cx="975361" cy="358141"/>
          </a:xfrm>
        </p:grpSpPr>
        <p:sp>
          <p:nvSpPr>
            <p:cNvPr id="14" name="SMARTInkShape-339"/>
            <p:cNvSpPr/>
            <p:nvPr>
              <p:custDataLst>
                <p:tags r:id="rId85"/>
              </p:custDataLst>
            </p:nvPr>
          </p:nvSpPr>
          <p:spPr>
            <a:xfrm>
              <a:off x="2270760" y="3276600"/>
              <a:ext cx="22861" cy="182881"/>
            </a:xfrm>
            <a:custGeom>
              <a:avLst/>
              <a:gdLst/>
              <a:ahLst/>
              <a:cxnLst/>
              <a:rect l="0" t="0" r="0" b="0"/>
              <a:pathLst>
                <a:path w="22861" h="182881">
                  <a:moveTo>
                    <a:pt x="0" y="0"/>
                  </a:moveTo>
                  <a:lnTo>
                    <a:pt x="0" y="0"/>
                  </a:lnTo>
                  <a:lnTo>
                    <a:pt x="847" y="34252"/>
                  </a:lnTo>
                  <a:lnTo>
                    <a:pt x="6031" y="63963"/>
                  </a:lnTo>
                  <a:lnTo>
                    <a:pt x="9407" y="87814"/>
                  </a:lnTo>
                  <a:lnTo>
                    <a:pt x="15319" y="122446"/>
                  </a:lnTo>
                  <a:lnTo>
                    <a:pt x="22516" y="159173"/>
                  </a:lnTo>
                  <a:lnTo>
                    <a:pt x="22860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SMARTInkShape-340"/>
            <p:cNvSpPr/>
            <p:nvPr>
              <p:custDataLst>
                <p:tags r:id="rId86"/>
              </p:custDataLst>
            </p:nvPr>
          </p:nvSpPr>
          <p:spPr>
            <a:xfrm>
              <a:off x="2240280" y="3329940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0" y="38100"/>
                  </a:moveTo>
                  <a:lnTo>
                    <a:pt x="0" y="38100"/>
                  </a:lnTo>
                  <a:lnTo>
                    <a:pt x="4045" y="34055"/>
                  </a:lnTo>
                  <a:lnTo>
                    <a:pt x="8289" y="32069"/>
                  </a:lnTo>
                  <a:lnTo>
                    <a:pt x="43678" y="2111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SMARTInkShape-341"/>
            <p:cNvSpPr/>
            <p:nvPr>
              <p:custDataLst>
                <p:tags r:id="rId87"/>
              </p:custDataLst>
            </p:nvPr>
          </p:nvSpPr>
          <p:spPr>
            <a:xfrm>
              <a:off x="2400746" y="3253740"/>
              <a:ext cx="98458" cy="186885"/>
            </a:xfrm>
            <a:custGeom>
              <a:avLst/>
              <a:gdLst/>
              <a:ahLst/>
              <a:cxnLst/>
              <a:rect l="0" t="0" r="0" b="0"/>
              <a:pathLst>
                <a:path w="98458" h="186885">
                  <a:moveTo>
                    <a:pt x="60514" y="0"/>
                  </a:moveTo>
                  <a:lnTo>
                    <a:pt x="60514" y="0"/>
                  </a:lnTo>
                  <a:lnTo>
                    <a:pt x="56469" y="0"/>
                  </a:lnTo>
                  <a:lnTo>
                    <a:pt x="55277" y="847"/>
                  </a:lnTo>
                  <a:lnTo>
                    <a:pt x="54483" y="2258"/>
                  </a:lnTo>
                  <a:lnTo>
                    <a:pt x="53953" y="4045"/>
                  </a:lnTo>
                  <a:lnTo>
                    <a:pt x="52753" y="5237"/>
                  </a:lnTo>
                  <a:lnTo>
                    <a:pt x="49163" y="6561"/>
                  </a:lnTo>
                  <a:lnTo>
                    <a:pt x="44745" y="11665"/>
                  </a:lnTo>
                  <a:lnTo>
                    <a:pt x="24933" y="48418"/>
                  </a:lnTo>
                  <a:lnTo>
                    <a:pt x="7173" y="83829"/>
                  </a:lnTo>
                  <a:lnTo>
                    <a:pt x="2940" y="93984"/>
                  </a:lnTo>
                  <a:lnTo>
                    <a:pt x="0" y="119380"/>
                  </a:lnTo>
                  <a:lnTo>
                    <a:pt x="3731" y="134620"/>
                  </a:lnTo>
                  <a:lnTo>
                    <a:pt x="19970" y="169333"/>
                  </a:lnTo>
                  <a:lnTo>
                    <a:pt x="24997" y="176294"/>
                  </a:lnTo>
                  <a:lnTo>
                    <a:pt x="30053" y="179953"/>
                  </a:lnTo>
                  <a:lnTo>
                    <a:pt x="35122" y="182426"/>
                  </a:lnTo>
                  <a:lnTo>
                    <a:pt x="40198" y="186347"/>
                  </a:lnTo>
                  <a:lnTo>
                    <a:pt x="42737" y="186884"/>
                  </a:lnTo>
                  <a:lnTo>
                    <a:pt x="45276" y="186396"/>
                  </a:lnTo>
                  <a:lnTo>
                    <a:pt x="50355" y="184443"/>
                  </a:lnTo>
                  <a:lnTo>
                    <a:pt x="57974" y="182496"/>
                  </a:lnTo>
                  <a:lnTo>
                    <a:pt x="78294" y="164986"/>
                  </a:lnTo>
                  <a:lnTo>
                    <a:pt x="85914" y="153401"/>
                  </a:lnTo>
                  <a:lnTo>
                    <a:pt x="95934" y="119290"/>
                  </a:lnTo>
                  <a:lnTo>
                    <a:pt x="98457" y="83815"/>
                  </a:lnTo>
                  <a:lnTo>
                    <a:pt x="97747" y="58419"/>
                  </a:lnTo>
                  <a:lnTo>
                    <a:pt x="90852" y="34023"/>
                  </a:lnTo>
                  <a:lnTo>
                    <a:pt x="85966" y="24851"/>
                  </a:lnTo>
                  <a:lnTo>
                    <a:pt x="83295" y="13478"/>
                  </a:lnTo>
                  <a:lnTo>
                    <a:pt x="81628" y="11525"/>
                  </a:lnTo>
                  <a:lnTo>
                    <a:pt x="75754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MARTInkShape-342"/>
            <p:cNvSpPr/>
            <p:nvPr>
              <p:custDataLst>
                <p:tags r:id="rId88"/>
              </p:custDataLst>
            </p:nvPr>
          </p:nvSpPr>
          <p:spPr>
            <a:xfrm>
              <a:off x="2529840" y="3215640"/>
              <a:ext cx="99061" cy="159565"/>
            </a:xfrm>
            <a:custGeom>
              <a:avLst/>
              <a:gdLst/>
              <a:ahLst/>
              <a:cxnLst/>
              <a:rect l="0" t="0" r="0" b="0"/>
              <a:pathLst>
                <a:path w="99061" h="159565">
                  <a:moveTo>
                    <a:pt x="0" y="0"/>
                  </a:moveTo>
                  <a:lnTo>
                    <a:pt x="0" y="0"/>
                  </a:lnTo>
                  <a:lnTo>
                    <a:pt x="21255" y="33902"/>
                  </a:lnTo>
                  <a:lnTo>
                    <a:pt x="36529" y="55772"/>
                  </a:lnTo>
                  <a:lnTo>
                    <a:pt x="53202" y="93242"/>
                  </a:lnTo>
                  <a:lnTo>
                    <a:pt x="60919" y="110318"/>
                  </a:lnTo>
                  <a:lnTo>
                    <a:pt x="86359" y="146937"/>
                  </a:lnTo>
                  <a:lnTo>
                    <a:pt x="89182" y="152230"/>
                  </a:lnTo>
                  <a:lnTo>
                    <a:pt x="91308" y="159564"/>
                  </a:lnTo>
                  <a:lnTo>
                    <a:pt x="9906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SMARTInkShape-343"/>
            <p:cNvSpPr/>
            <p:nvPr>
              <p:custDataLst>
                <p:tags r:id="rId89"/>
              </p:custDataLst>
            </p:nvPr>
          </p:nvSpPr>
          <p:spPr>
            <a:xfrm>
              <a:off x="2567971" y="3230880"/>
              <a:ext cx="68550" cy="220176"/>
            </a:xfrm>
            <a:custGeom>
              <a:avLst/>
              <a:gdLst/>
              <a:ahLst/>
              <a:cxnLst/>
              <a:rect l="0" t="0" r="0" b="0"/>
              <a:pathLst>
                <a:path w="68550" h="220176">
                  <a:moveTo>
                    <a:pt x="68549" y="0"/>
                  </a:moveTo>
                  <a:lnTo>
                    <a:pt x="68549" y="0"/>
                  </a:lnTo>
                  <a:lnTo>
                    <a:pt x="64504" y="0"/>
                  </a:lnTo>
                  <a:lnTo>
                    <a:pt x="63312" y="847"/>
                  </a:lnTo>
                  <a:lnTo>
                    <a:pt x="62518" y="2258"/>
                  </a:lnTo>
                  <a:lnTo>
                    <a:pt x="45532" y="38357"/>
                  </a:lnTo>
                  <a:lnTo>
                    <a:pt x="32968" y="75701"/>
                  </a:lnTo>
                  <a:lnTo>
                    <a:pt x="22825" y="112445"/>
                  </a:lnTo>
                  <a:lnTo>
                    <a:pt x="12668" y="148459"/>
                  </a:lnTo>
                  <a:lnTo>
                    <a:pt x="6000" y="181692"/>
                  </a:lnTo>
                  <a:lnTo>
                    <a:pt x="1160" y="198920"/>
                  </a:lnTo>
                  <a:lnTo>
                    <a:pt x="0" y="220175"/>
                  </a:lnTo>
                  <a:lnTo>
                    <a:pt x="4024" y="216696"/>
                  </a:lnTo>
                  <a:lnTo>
                    <a:pt x="6004" y="212585"/>
                  </a:lnTo>
                  <a:lnTo>
                    <a:pt x="7589" y="20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MARTInkShape-344"/>
            <p:cNvSpPr/>
            <p:nvPr>
              <p:custDataLst>
                <p:tags r:id="rId90"/>
              </p:custDataLst>
            </p:nvPr>
          </p:nvSpPr>
          <p:spPr>
            <a:xfrm>
              <a:off x="2674620" y="3223260"/>
              <a:ext cx="91441" cy="350521"/>
            </a:xfrm>
            <a:custGeom>
              <a:avLst/>
              <a:gdLst/>
              <a:ahLst/>
              <a:cxnLst/>
              <a:rect l="0" t="0" r="0" b="0"/>
              <a:pathLst>
                <a:path w="91441" h="350521">
                  <a:moveTo>
                    <a:pt x="0" y="0"/>
                  </a:moveTo>
                  <a:lnTo>
                    <a:pt x="0" y="0"/>
                  </a:lnTo>
                  <a:lnTo>
                    <a:pt x="6031" y="14320"/>
                  </a:lnTo>
                  <a:lnTo>
                    <a:pt x="7527" y="47617"/>
                  </a:lnTo>
                  <a:lnTo>
                    <a:pt x="8461" y="80937"/>
                  </a:lnTo>
                  <a:lnTo>
                    <a:pt x="17027" y="114429"/>
                  </a:lnTo>
                  <a:lnTo>
                    <a:pt x="22939" y="132787"/>
                  </a:lnTo>
                  <a:lnTo>
                    <a:pt x="24606" y="134245"/>
                  </a:lnTo>
                  <a:lnTo>
                    <a:pt x="30997" y="138554"/>
                  </a:lnTo>
                  <a:lnTo>
                    <a:pt x="33365" y="140629"/>
                  </a:lnTo>
                  <a:lnTo>
                    <a:pt x="35790" y="141166"/>
                  </a:lnTo>
                  <a:lnTo>
                    <a:pt x="38253" y="140677"/>
                  </a:lnTo>
                  <a:lnTo>
                    <a:pt x="44245" y="137855"/>
                  </a:lnTo>
                  <a:lnTo>
                    <a:pt x="56196" y="126615"/>
                  </a:lnTo>
                  <a:lnTo>
                    <a:pt x="72832" y="101437"/>
                  </a:lnTo>
                  <a:lnTo>
                    <a:pt x="86675" y="63394"/>
                  </a:lnTo>
                  <a:lnTo>
                    <a:pt x="90499" y="43159"/>
                  </a:lnTo>
                  <a:lnTo>
                    <a:pt x="91439" y="7764"/>
                  </a:lnTo>
                  <a:lnTo>
                    <a:pt x="91440" y="41874"/>
                  </a:lnTo>
                  <a:lnTo>
                    <a:pt x="91440" y="76697"/>
                  </a:lnTo>
                  <a:lnTo>
                    <a:pt x="85409" y="114365"/>
                  </a:lnTo>
                  <a:lnTo>
                    <a:pt x="84134" y="148838"/>
                  </a:lnTo>
                  <a:lnTo>
                    <a:pt x="79868" y="178250"/>
                  </a:lnTo>
                  <a:lnTo>
                    <a:pt x="76924" y="212445"/>
                  </a:lnTo>
                  <a:lnTo>
                    <a:pt x="74085" y="241401"/>
                  </a:lnTo>
                  <a:lnTo>
                    <a:pt x="64068" y="274156"/>
                  </a:lnTo>
                  <a:lnTo>
                    <a:pt x="57324" y="301904"/>
                  </a:lnTo>
                  <a:lnTo>
                    <a:pt x="48044" y="316426"/>
                  </a:lnTo>
                  <a:lnTo>
                    <a:pt x="32155" y="337036"/>
                  </a:lnTo>
                  <a:lnTo>
                    <a:pt x="8090" y="348588"/>
                  </a:lnTo>
                  <a:lnTo>
                    <a:pt x="0" y="350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SMARTInkShape-345"/>
            <p:cNvSpPr/>
            <p:nvPr>
              <p:custDataLst>
                <p:tags r:id="rId91"/>
              </p:custDataLst>
            </p:nvPr>
          </p:nvSpPr>
          <p:spPr>
            <a:xfrm>
              <a:off x="2811780" y="3246120"/>
              <a:ext cx="91347" cy="327661"/>
            </a:xfrm>
            <a:custGeom>
              <a:avLst/>
              <a:gdLst/>
              <a:ahLst/>
              <a:cxnLst/>
              <a:rect l="0" t="0" r="0" b="0"/>
              <a:pathLst>
                <a:path w="91347" h="327661">
                  <a:moveTo>
                    <a:pt x="53340" y="0"/>
                  </a:moveTo>
                  <a:lnTo>
                    <a:pt x="53340" y="0"/>
                  </a:lnTo>
                  <a:lnTo>
                    <a:pt x="47257" y="6930"/>
                  </a:lnTo>
                  <a:lnTo>
                    <a:pt x="27901" y="43351"/>
                  </a:lnTo>
                  <a:lnTo>
                    <a:pt x="19257" y="80236"/>
                  </a:lnTo>
                  <a:lnTo>
                    <a:pt x="15593" y="114184"/>
                  </a:lnTo>
                  <a:lnTo>
                    <a:pt x="15240" y="152258"/>
                  </a:lnTo>
                  <a:lnTo>
                    <a:pt x="19285" y="152358"/>
                  </a:lnTo>
                  <a:lnTo>
                    <a:pt x="20477" y="151525"/>
                  </a:lnTo>
                  <a:lnTo>
                    <a:pt x="21271" y="150123"/>
                  </a:lnTo>
                  <a:lnTo>
                    <a:pt x="21801" y="148342"/>
                  </a:lnTo>
                  <a:lnTo>
                    <a:pt x="42403" y="112283"/>
                  </a:lnTo>
                  <a:lnTo>
                    <a:pt x="52151" y="78414"/>
                  </a:lnTo>
                  <a:lnTo>
                    <a:pt x="61031" y="43161"/>
                  </a:lnTo>
                  <a:lnTo>
                    <a:pt x="67806" y="18781"/>
                  </a:lnTo>
                  <a:lnTo>
                    <a:pt x="68236" y="13145"/>
                  </a:lnTo>
                  <a:lnTo>
                    <a:pt x="70685" y="7818"/>
                  </a:lnTo>
                  <a:lnTo>
                    <a:pt x="75111" y="1544"/>
                  </a:lnTo>
                  <a:lnTo>
                    <a:pt x="75474" y="1876"/>
                  </a:lnTo>
                  <a:lnTo>
                    <a:pt x="76105" y="6696"/>
                  </a:lnTo>
                  <a:lnTo>
                    <a:pt x="80217" y="11391"/>
                  </a:lnTo>
                  <a:lnTo>
                    <a:pt x="82219" y="18045"/>
                  </a:lnTo>
                  <a:lnTo>
                    <a:pt x="83726" y="55010"/>
                  </a:lnTo>
                  <a:lnTo>
                    <a:pt x="89038" y="84996"/>
                  </a:lnTo>
                  <a:lnTo>
                    <a:pt x="90965" y="120396"/>
                  </a:lnTo>
                  <a:lnTo>
                    <a:pt x="91346" y="152099"/>
                  </a:lnTo>
                  <a:lnTo>
                    <a:pt x="90575" y="188057"/>
                  </a:lnTo>
                  <a:lnTo>
                    <a:pt x="84877" y="224233"/>
                  </a:lnTo>
                  <a:lnTo>
                    <a:pt x="73307" y="260425"/>
                  </a:lnTo>
                  <a:lnTo>
                    <a:pt x="58389" y="294312"/>
                  </a:lnTo>
                  <a:lnTo>
                    <a:pt x="50791" y="305738"/>
                  </a:lnTo>
                  <a:lnTo>
                    <a:pt x="26105" y="324179"/>
                  </a:lnTo>
                  <a:lnTo>
                    <a:pt x="17989" y="326629"/>
                  </a:lnTo>
                  <a:lnTo>
                    <a:pt x="0" y="32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MARTInkShape-346"/>
            <p:cNvSpPr/>
            <p:nvPr>
              <p:custDataLst>
                <p:tags r:id="rId92"/>
              </p:custDataLst>
            </p:nvPr>
          </p:nvSpPr>
          <p:spPr>
            <a:xfrm>
              <a:off x="2971809" y="3234345"/>
              <a:ext cx="60952" cy="194206"/>
            </a:xfrm>
            <a:custGeom>
              <a:avLst/>
              <a:gdLst/>
              <a:ahLst/>
              <a:cxnLst/>
              <a:rect l="0" t="0" r="0" b="0"/>
              <a:pathLst>
                <a:path w="60952" h="194206">
                  <a:moveTo>
                    <a:pt x="15231" y="65115"/>
                  </a:moveTo>
                  <a:lnTo>
                    <a:pt x="15231" y="65115"/>
                  </a:lnTo>
                  <a:lnTo>
                    <a:pt x="23322" y="65115"/>
                  </a:lnTo>
                  <a:lnTo>
                    <a:pt x="29551" y="62857"/>
                  </a:lnTo>
                  <a:lnTo>
                    <a:pt x="53898" y="41685"/>
                  </a:lnTo>
                  <a:lnTo>
                    <a:pt x="57252" y="38333"/>
                  </a:lnTo>
                  <a:lnTo>
                    <a:pt x="59307" y="34021"/>
                  </a:lnTo>
                  <a:lnTo>
                    <a:pt x="60855" y="16819"/>
                  </a:lnTo>
                  <a:lnTo>
                    <a:pt x="60040" y="15137"/>
                  </a:lnTo>
                  <a:lnTo>
                    <a:pt x="58651" y="14017"/>
                  </a:lnTo>
                  <a:lnTo>
                    <a:pt x="56877" y="13269"/>
                  </a:lnTo>
                  <a:lnTo>
                    <a:pt x="55695" y="11925"/>
                  </a:lnTo>
                  <a:lnTo>
                    <a:pt x="54381" y="8173"/>
                  </a:lnTo>
                  <a:lnTo>
                    <a:pt x="53185" y="6833"/>
                  </a:lnTo>
                  <a:lnTo>
                    <a:pt x="49597" y="5345"/>
                  </a:lnTo>
                  <a:lnTo>
                    <a:pt x="48302" y="4102"/>
                  </a:lnTo>
                  <a:lnTo>
                    <a:pt x="46863" y="463"/>
                  </a:lnTo>
                  <a:lnTo>
                    <a:pt x="45632" y="0"/>
                  </a:lnTo>
                  <a:lnTo>
                    <a:pt x="43965" y="538"/>
                  </a:lnTo>
                  <a:lnTo>
                    <a:pt x="34390" y="7988"/>
                  </a:lnTo>
                  <a:lnTo>
                    <a:pt x="15186" y="42503"/>
                  </a:lnTo>
                  <a:lnTo>
                    <a:pt x="10978" y="52525"/>
                  </a:lnTo>
                  <a:lnTo>
                    <a:pt x="2670" y="88141"/>
                  </a:lnTo>
                  <a:lnTo>
                    <a:pt x="226" y="126024"/>
                  </a:lnTo>
                  <a:lnTo>
                    <a:pt x="5" y="161766"/>
                  </a:lnTo>
                  <a:lnTo>
                    <a:pt x="0" y="165109"/>
                  </a:lnTo>
                  <a:lnTo>
                    <a:pt x="2253" y="171081"/>
                  </a:lnTo>
                  <a:lnTo>
                    <a:pt x="21385" y="193137"/>
                  </a:lnTo>
                  <a:lnTo>
                    <a:pt x="30507" y="194205"/>
                  </a:lnTo>
                  <a:lnTo>
                    <a:pt x="33882" y="192662"/>
                  </a:lnTo>
                  <a:lnTo>
                    <a:pt x="50644" y="173871"/>
                  </a:lnTo>
                  <a:lnTo>
                    <a:pt x="60951" y="156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SMARTInkShape-347"/>
            <p:cNvSpPr/>
            <p:nvPr>
              <p:custDataLst>
                <p:tags r:id="rId93"/>
              </p:custDataLst>
            </p:nvPr>
          </p:nvSpPr>
          <p:spPr>
            <a:xfrm>
              <a:off x="3086100" y="3215795"/>
              <a:ext cx="129541" cy="220826"/>
            </a:xfrm>
            <a:custGeom>
              <a:avLst/>
              <a:gdLst/>
              <a:ahLst/>
              <a:cxnLst/>
              <a:rect l="0" t="0" r="0" b="0"/>
              <a:pathLst>
                <a:path w="129541" h="220826">
                  <a:moveTo>
                    <a:pt x="0" y="22705"/>
                  </a:moveTo>
                  <a:lnTo>
                    <a:pt x="0" y="22705"/>
                  </a:lnTo>
                  <a:lnTo>
                    <a:pt x="0" y="58750"/>
                  </a:lnTo>
                  <a:lnTo>
                    <a:pt x="6561" y="92833"/>
                  </a:lnTo>
                  <a:lnTo>
                    <a:pt x="7481" y="127331"/>
                  </a:lnTo>
                  <a:lnTo>
                    <a:pt x="7615" y="163861"/>
                  </a:lnTo>
                  <a:lnTo>
                    <a:pt x="7618" y="169543"/>
                  </a:lnTo>
                  <a:lnTo>
                    <a:pt x="6772" y="171397"/>
                  </a:lnTo>
                  <a:lnTo>
                    <a:pt x="5361" y="172633"/>
                  </a:lnTo>
                  <a:lnTo>
                    <a:pt x="28" y="175092"/>
                  </a:lnTo>
                  <a:lnTo>
                    <a:pt x="1" y="141699"/>
                  </a:lnTo>
                  <a:lnTo>
                    <a:pt x="847" y="126730"/>
                  </a:lnTo>
                  <a:lnTo>
                    <a:pt x="8607" y="90271"/>
                  </a:lnTo>
                  <a:lnTo>
                    <a:pt x="24694" y="53051"/>
                  </a:lnTo>
                  <a:lnTo>
                    <a:pt x="40578" y="15543"/>
                  </a:lnTo>
                  <a:lnTo>
                    <a:pt x="48242" y="5813"/>
                  </a:lnTo>
                  <a:lnTo>
                    <a:pt x="55589" y="2498"/>
                  </a:lnTo>
                  <a:lnTo>
                    <a:pt x="74380" y="0"/>
                  </a:lnTo>
                  <a:lnTo>
                    <a:pt x="79706" y="3936"/>
                  </a:lnTo>
                  <a:lnTo>
                    <a:pt x="89091" y="13698"/>
                  </a:lnTo>
                  <a:lnTo>
                    <a:pt x="106691" y="48039"/>
                  </a:lnTo>
                  <a:lnTo>
                    <a:pt x="112046" y="69158"/>
                  </a:lnTo>
                  <a:lnTo>
                    <a:pt x="117900" y="103095"/>
                  </a:lnTo>
                  <a:lnTo>
                    <a:pt x="121126" y="135481"/>
                  </a:lnTo>
                  <a:lnTo>
                    <a:pt x="121850" y="169668"/>
                  </a:lnTo>
                  <a:lnTo>
                    <a:pt x="122746" y="185159"/>
                  </a:lnTo>
                  <a:lnTo>
                    <a:pt x="129540" y="220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SMARTInkShape-Group84"/>
          <p:cNvGrpSpPr/>
          <p:nvPr/>
        </p:nvGrpSpPr>
        <p:grpSpPr>
          <a:xfrm>
            <a:off x="3413760" y="3009900"/>
            <a:ext cx="3154680" cy="487681"/>
            <a:chOff x="3413760" y="3009900"/>
            <a:chExt cx="3154680" cy="487681"/>
          </a:xfrm>
        </p:grpSpPr>
        <p:sp>
          <p:nvSpPr>
            <p:cNvPr id="24" name="SMARTInkShape-348"/>
            <p:cNvSpPr/>
            <p:nvPr>
              <p:custDataLst>
                <p:tags r:id="rId67"/>
              </p:custDataLst>
            </p:nvPr>
          </p:nvSpPr>
          <p:spPr>
            <a:xfrm>
              <a:off x="3413760" y="3276600"/>
              <a:ext cx="144781" cy="22861"/>
            </a:xfrm>
            <a:custGeom>
              <a:avLst/>
              <a:gdLst/>
              <a:ahLst/>
              <a:cxnLst/>
              <a:rect l="0" t="0" r="0" b="0"/>
              <a:pathLst>
                <a:path w="144781" h="22861">
                  <a:moveTo>
                    <a:pt x="0" y="22860"/>
                  </a:moveTo>
                  <a:lnTo>
                    <a:pt x="0" y="22860"/>
                  </a:lnTo>
                  <a:lnTo>
                    <a:pt x="33406" y="22860"/>
                  </a:lnTo>
                  <a:lnTo>
                    <a:pt x="68770" y="22860"/>
                  </a:lnTo>
                  <a:lnTo>
                    <a:pt x="93234" y="20602"/>
                  </a:lnTo>
                  <a:lnTo>
                    <a:pt x="127718" y="11509"/>
                  </a:lnTo>
                  <a:lnTo>
                    <a:pt x="1447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MARTInkShape-349"/>
            <p:cNvSpPr/>
            <p:nvPr>
              <p:custDataLst>
                <p:tags r:id="rId68"/>
              </p:custDataLst>
            </p:nvPr>
          </p:nvSpPr>
          <p:spPr>
            <a:xfrm>
              <a:off x="3474720" y="3208020"/>
              <a:ext cx="144425" cy="289561"/>
            </a:xfrm>
            <a:custGeom>
              <a:avLst/>
              <a:gdLst/>
              <a:ahLst/>
              <a:cxnLst/>
              <a:rect l="0" t="0" r="0" b="0"/>
              <a:pathLst>
                <a:path w="144425" h="289561">
                  <a:moveTo>
                    <a:pt x="0" y="0"/>
                  </a:moveTo>
                  <a:lnTo>
                    <a:pt x="0" y="0"/>
                  </a:lnTo>
                  <a:lnTo>
                    <a:pt x="14320" y="6031"/>
                  </a:lnTo>
                  <a:lnTo>
                    <a:pt x="24845" y="9407"/>
                  </a:lnTo>
                  <a:lnTo>
                    <a:pt x="36430" y="15769"/>
                  </a:lnTo>
                  <a:lnTo>
                    <a:pt x="42438" y="19709"/>
                  </a:lnTo>
                  <a:lnTo>
                    <a:pt x="74077" y="33343"/>
                  </a:lnTo>
                  <a:lnTo>
                    <a:pt x="81747" y="40501"/>
                  </a:lnTo>
                  <a:lnTo>
                    <a:pt x="88826" y="48480"/>
                  </a:lnTo>
                  <a:lnTo>
                    <a:pt x="116210" y="71920"/>
                  </a:lnTo>
                  <a:lnTo>
                    <a:pt x="133495" y="95587"/>
                  </a:lnTo>
                  <a:lnTo>
                    <a:pt x="143578" y="123364"/>
                  </a:lnTo>
                  <a:lnTo>
                    <a:pt x="144424" y="131755"/>
                  </a:lnTo>
                  <a:lnTo>
                    <a:pt x="136444" y="153026"/>
                  </a:lnTo>
                  <a:lnTo>
                    <a:pt x="119338" y="187997"/>
                  </a:lnTo>
                  <a:lnTo>
                    <a:pt x="93837" y="223522"/>
                  </a:lnTo>
                  <a:lnTo>
                    <a:pt x="66834" y="259080"/>
                  </a:lnTo>
                  <a:lnTo>
                    <a:pt x="38100" y="289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MARTInkShape-350"/>
            <p:cNvSpPr/>
            <p:nvPr>
              <p:custDataLst>
                <p:tags r:id="rId69"/>
              </p:custDataLst>
            </p:nvPr>
          </p:nvSpPr>
          <p:spPr>
            <a:xfrm>
              <a:off x="3726519" y="3154680"/>
              <a:ext cx="113962" cy="262162"/>
            </a:xfrm>
            <a:custGeom>
              <a:avLst/>
              <a:gdLst/>
              <a:ahLst/>
              <a:cxnLst/>
              <a:rect l="0" t="0" r="0" b="0"/>
              <a:pathLst>
                <a:path w="113962" h="262162">
                  <a:moveTo>
                    <a:pt x="113961" y="0"/>
                  </a:moveTo>
                  <a:lnTo>
                    <a:pt x="113961" y="0"/>
                  </a:lnTo>
                  <a:lnTo>
                    <a:pt x="96794" y="0"/>
                  </a:lnTo>
                  <a:lnTo>
                    <a:pt x="91374" y="2258"/>
                  </a:lnTo>
                  <a:lnTo>
                    <a:pt x="88743" y="4045"/>
                  </a:lnTo>
                  <a:lnTo>
                    <a:pt x="85820" y="8289"/>
                  </a:lnTo>
                  <a:lnTo>
                    <a:pt x="85040" y="10606"/>
                  </a:lnTo>
                  <a:lnTo>
                    <a:pt x="60954" y="45935"/>
                  </a:lnTo>
                  <a:lnTo>
                    <a:pt x="42728" y="77232"/>
                  </a:lnTo>
                  <a:lnTo>
                    <a:pt x="27921" y="114436"/>
                  </a:lnTo>
                  <a:lnTo>
                    <a:pt x="16658" y="150043"/>
                  </a:lnTo>
                  <a:lnTo>
                    <a:pt x="3520" y="182414"/>
                  </a:lnTo>
                  <a:lnTo>
                    <a:pt x="0" y="220270"/>
                  </a:lnTo>
                  <a:lnTo>
                    <a:pt x="552" y="245440"/>
                  </a:lnTo>
                  <a:lnTo>
                    <a:pt x="3726" y="252453"/>
                  </a:lnTo>
                  <a:lnTo>
                    <a:pt x="10273" y="261162"/>
                  </a:lnTo>
                  <a:lnTo>
                    <a:pt x="13509" y="262161"/>
                  </a:lnTo>
                  <a:lnTo>
                    <a:pt x="37761" y="259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SMARTInkShape-351"/>
            <p:cNvSpPr/>
            <p:nvPr>
              <p:custDataLst>
                <p:tags r:id="rId70"/>
              </p:custDataLst>
            </p:nvPr>
          </p:nvSpPr>
          <p:spPr>
            <a:xfrm>
              <a:off x="3810107" y="3131829"/>
              <a:ext cx="356841" cy="292918"/>
            </a:xfrm>
            <a:custGeom>
              <a:avLst/>
              <a:gdLst/>
              <a:ahLst/>
              <a:cxnLst/>
              <a:rect l="0" t="0" r="0" b="0"/>
              <a:pathLst>
                <a:path w="356841" h="292918">
                  <a:moveTo>
                    <a:pt x="53233" y="114291"/>
                  </a:moveTo>
                  <a:lnTo>
                    <a:pt x="53233" y="114291"/>
                  </a:lnTo>
                  <a:lnTo>
                    <a:pt x="57278" y="110246"/>
                  </a:lnTo>
                  <a:lnTo>
                    <a:pt x="59265" y="106002"/>
                  </a:lnTo>
                  <a:lnTo>
                    <a:pt x="68443" y="76571"/>
                  </a:lnTo>
                  <a:lnTo>
                    <a:pt x="61909" y="76224"/>
                  </a:lnTo>
                  <a:lnTo>
                    <a:pt x="50340" y="86800"/>
                  </a:lnTo>
                  <a:lnTo>
                    <a:pt x="28101" y="122127"/>
                  </a:lnTo>
                  <a:lnTo>
                    <a:pt x="13650" y="142273"/>
                  </a:lnTo>
                  <a:lnTo>
                    <a:pt x="4006" y="179275"/>
                  </a:lnTo>
                  <a:lnTo>
                    <a:pt x="254" y="213234"/>
                  </a:lnTo>
                  <a:lnTo>
                    <a:pt x="0" y="226769"/>
                  </a:lnTo>
                  <a:lnTo>
                    <a:pt x="2198" y="234272"/>
                  </a:lnTo>
                  <a:lnTo>
                    <a:pt x="5151" y="240429"/>
                  </a:lnTo>
                  <a:lnTo>
                    <a:pt x="6463" y="245988"/>
                  </a:lnTo>
                  <a:lnTo>
                    <a:pt x="7660" y="247809"/>
                  </a:lnTo>
                  <a:lnTo>
                    <a:pt x="9304" y="249023"/>
                  </a:lnTo>
                  <a:lnTo>
                    <a:pt x="13389" y="250372"/>
                  </a:lnTo>
                  <a:lnTo>
                    <a:pt x="26383" y="251409"/>
                  </a:lnTo>
                  <a:lnTo>
                    <a:pt x="30858" y="249175"/>
                  </a:lnTo>
                  <a:lnTo>
                    <a:pt x="40628" y="240841"/>
                  </a:lnTo>
                  <a:lnTo>
                    <a:pt x="43398" y="233753"/>
                  </a:lnTo>
                  <a:lnTo>
                    <a:pt x="49221" y="215405"/>
                  </a:lnTo>
                  <a:lnTo>
                    <a:pt x="68515" y="177490"/>
                  </a:lnTo>
                  <a:lnTo>
                    <a:pt x="71041" y="174203"/>
                  </a:lnTo>
                  <a:lnTo>
                    <a:pt x="75095" y="146289"/>
                  </a:lnTo>
                  <a:lnTo>
                    <a:pt x="76644" y="129040"/>
                  </a:lnTo>
                  <a:lnTo>
                    <a:pt x="82981" y="109614"/>
                  </a:lnTo>
                  <a:lnTo>
                    <a:pt x="83710" y="99092"/>
                  </a:lnTo>
                  <a:lnTo>
                    <a:pt x="83712" y="103108"/>
                  </a:lnTo>
                  <a:lnTo>
                    <a:pt x="85970" y="107345"/>
                  </a:lnTo>
                  <a:lnTo>
                    <a:pt x="87758" y="109660"/>
                  </a:lnTo>
                  <a:lnTo>
                    <a:pt x="89744" y="116748"/>
                  </a:lnTo>
                  <a:lnTo>
                    <a:pt x="91240" y="154040"/>
                  </a:lnTo>
                  <a:lnTo>
                    <a:pt x="97352" y="190708"/>
                  </a:lnTo>
                  <a:lnTo>
                    <a:pt x="98637" y="225059"/>
                  </a:lnTo>
                  <a:lnTo>
                    <a:pt x="98911" y="261710"/>
                  </a:lnTo>
                  <a:lnTo>
                    <a:pt x="98925" y="265911"/>
                  </a:lnTo>
                  <a:lnTo>
                    <a:pt x="101198" y="272835"/>
                  </a:lnTo>
                  <a:lnTo>
                    <a:pt x="105511" y="280134"/>
                  </a:lnTo>
                  <a:lnTo>
                    <a:pt x="106571" y="289519"/>
                  </a:lnTo>
                  <a:lnTo>
                    <a:pt x="110618" y="285497"/>
                  </a:lnTo>
                  <a:lnTo>
                    <a:pt x="112604" y="281258"/>
                  </a:lnTo>
                  <a:lnTo>
                    <a:pt x="114152" y="248507"/>
                  </a:lnTo>
                  <a:lnTo>
                    <a:pt x="116439" y="227719"/>
                  </a:lnTo>
                  <a:lnTo>
                    <a:pt x="124796" y="197939"/>
                  </a:lnTo>
                  <a:lnTo>
                    <a:pt x="135447" y="162360"/>
                  </a:lnTo>
                  <a:lnTo>
                    <a:pt x="150722" y="127737"/>
                  </a:lnTo>
                  <a:lnTo>
                    <a:pt x="166188" y="92582"/>
                  </a:lnTo>
                  <a:lnTo>
                    <a:pt x="194540" y="57239"/>
                  </a:lnTo>
                  <a:lnTo>
                    <a:pt x="202816" y="49503"/>
                  </a:lnTo>
                  <a:lnTo>
                    <a:pt x="213199" y="44202"/>
                  </a:lnTo>
                  <a:lnTo>
                    <a:pt x="218309" y="40807"/>
                  </a:lnTo>
                  <a:lnTo>
                    <a:pt x="225946" y="38896"/>
                  </a:lnTo>
                  <a:lnTo>
                    <a:pt x="231030" y="38449"/>
                  </a:lnTo>
                  <a:lnTo>
                    <a:pt x="232724" y="37483"/>
                  </a:lnTo>
                  <a:lnTo>
                    <a:pt x="233854" y="35992"/>
                  </a:lnTo>
                  <a:lnTo>
                    <a:pt x="234607" y="34152"/>
                  </a:lnTo>
                  <a:lnTo>
                    <a:pt x="235956" y="32925"/>
                  </a:lnTo>
                  <a:lnTo>
                    <a:pt x="239712" y="31561"/>
                  </a:lnTo>
                  <a:lnTo>
                    <a:pt x="241052" y="30351"/>
                  </a:lnTo>
                  <a:lnTo>
                    <a:pt x="242542" y="26749"/>
                  </a:lnTo>
                  <a:lnTo>
                    <a:pt x="243785" y="25450"/>
                  </a:lnTo>
                  <a:lnTo>
                    <a:pt x="254234" y="19148"/>
                  </a:lnTo>
                  <a:lnTo>
                    <a:pt x="256867" y="14714"/>
                  </a:lnTo>
                  <a:lnTo>
                    <a:pt x="258696" y="7700"/>
                  </a:lnTo>
                  <a:lnTo>
                    <a:pt x="258973" y="0"/>
                  </a:lnTo>
                  <a:lnTo>
                    <a:pt x="258973" y="36036"/>
                  </a:lnTo>
                  <a:lnTo>
                    <a:pt x="258973" y="70119"/>
                  </a:lnTo>
                  <a:lnTo>
                    <a:pt x="258973" y="106875"/>
                  </a:lnTo>
                  <a:lnTo>
                    <a:pt x="258973" y="143951"/>
                  </a:lnTo>
                  <a:lnTo>
                    <a:pt x="258973" y="177496"/>
                  </a:lnTo>
                  <a:lnTo>
                    <a:pt x="258973" y="213350"/>
                  </a:lnTo>
                  <a:lnTo>
                    <a:pt x="258973" y="196184"/>
                  </a:lnTo>
                  <a:lnTo>
                    <a:pt x="274411" y="159837"/>
                  </a:lnTo>
                  <a:lnTo>
                    <a:pt x="286939" y="136282"/>
                  </a:lnTo>
                  <a:lnTo>
                    <a:pt x="302155" y="124887"/>
                  </a:lnTo>
                  <a:lnTo>
                    <a:pt x="310808" y="122303"/>
                  </a:lnTo>
                  <a:lnTo>
                    <a:pt x="319958" y="122027"/>
                  </a:lnTo>
                  <a:lnTo>
                    <a:pt x="326435" y="124220"/>
                  </a:lnTo>
                  <a:lnTo>
                    <a:pt x="345268" y="139826"/>
                  </a:lnTo>
                  <a:lnTo>
                    <a:pt x="348126" y="144831"/>
                  </a:lnTo>
                  <a:lnTo>
                    <a:pt x="356840" y="173161"/>
                  </a:lnTo>
                  <a:lnTo>
                    <a:pt x="350203" y="203060"/>
                  </a:lnTo>
                  <a:lnTo>
                    <a:pt x="346651" y="211882"/>
                  </a:lnTo>
                  <a:lnTo>
                    <a:pt x="339992" y="219189"/>
                  </a:lnTo>
                  <a:lnTo>
                    <a:pt x="332235" y="226106"/>
                  </a:lnTo>
                  <a:lnTo>
                    <a:pt x="322261" y="238673"/>
                  </a:lnTo>
                  <a:lnTo>
                    <a:pt x="284458" y="270997"/>
                  </a:lnTo>
                  <a:lnTo>
                    <a:pt x="256784" y="292061"/>
                  </a:lnTo>
                  <a:lnTo>
                    <a:pt x="254127" y="292917"/>
                  </a:lnTo>
                  <a:lnTo>
                    <a:pt x="251509" y="292642"/>
                  </a:lnTo>
                  <a:lnTo>
                    <a:pt x="243733" y="289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SMARTInkShape-352"/>
            <p:cNvSpPr/>
            <p:nvPr>
              <p:custDataLst>
                <p:tags r:id="rId71"/>
              </p:custDataLst>
            </p:nvPr>
          </p:nvSpPr>
          <p:spPr>
            <a:xfrm>
              <a:off x="4213863" y="3208020"/>
              <a:ext cx="53338" cy="182527"/>
            </a:xfrm>
            <a:custGeom>
              <a:avLst/>
              <a:gdLst/>
              <a:ahLst/>
              <a:cxnLst/>
              <a:rect l="0" t="0" r="0" b="0"/>
              <a:pathLst>
                <a:path w="53338" h="182527">
                  <a:moveTo>
                    <a:pt x="53337" y="0"/>
                  </a:moveTo>
                  <a:lnTo>
                    <a:pt x="53337" y="0"/>
                  </a:lnTo>
                  <a:lnTo>
                    <a:pt x="37899" y="17696"/>
                  </a:lnTo>
                  <a:lnTo>
                    <a:pt x="18616" y="50739"/>
                  </a:lnTo>
                  <a:lnTo>
                    <a:pt x="13647" y="66812"/>
                  </a:lnTo>
                  <a:lnTo>
                    <a:pt x="4763" y="82436"/>
                  </a:lnTo>
                  <a:lnTo>
                    <a:pt x="1409" y="96862"/>
                  </a:lnTo>
                  <a:lnTo>
                    <a:pt x="80" y="132100"/>
                  </a:lnTo>
                  <a:lnTo>
                    <a:pt x="0" y="162115"/>
                  </a:lnTo>
                  <a:lnTo>
                    <a:pt x="2256" y="167442"/>
                  </a:lnTo>
                  <a:lnTo>
                    <a:pt x="6558" y="173716"/>
                  </a:lnTo>
                  <a:lnTo>
                    <a:pt x="7589" y="182526"/>
                  </a:lnTo>
                  <a:lnTo>
                    <a:pt x="7617" y="17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SMARTInkShape-353"/>
            <p:cNvSpPr/>
            <p:nvPr>
              <p:custDataLst>
                <p:tags r:id="rId72"/>
              </p:custDataLst>
            </p:nvPr>
          </p:nvSpPr>
          <p:spPr>
            <a:xfrm>
              <a:off x="4366260" y="3208020"/>
              <a:ext cx="15241" cy="15241"/>
            </a:xfrm>
            <a:custGeom>
              <a:avLst/>
              <a:gdLst/>
              <a:ahLst/>
              <a:cxnLst/>
              <a:rect l="0" t="0" r="0" b="0"/>
              <a:pathLst>
                <a:path w="15241" h="15241">
                  <a:moveTo>
                    <a:pt x="15240" y="15240"/>
                  </a:moveTo>
                  <a:lnTo>
                    <a:pt x="15240" y="15240"/>
                  </a:lnTo>
                  <a:lnTo>
                    <a:pt x="8679" y="8679"/>
                  </a:lnTo>
                  <a:lnTo>
                    <a:pt x="3889" y="7934"/>
                  </a:lnTo>
                  <a:lnTo>
                    <a:pt x="2593" y="6982"/>
                  </a:lnTo>
                  <a:lnTo>
                    <a:pt x="768" y="244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SMARTInkShape-354"/>
            <p:cNvSpPr/>
            <p:nvPr>
              <p:custDataLst>
                <p:tags r:id="rId73"/>
              </p:custDataLst>
            </p:nvPr>
          </p:nvSpPr>
          <p:spPr>
            <a:xfrm>
              <a:off x="4238293" y="3124696"/>
              <a:ext cx="242268" cy="258239"/>
            </a:xfrm>
            <a:custGeom>
              <a:avLst/>
              <a:gdLst/>
              <a:ahLst/>
              <a:cxnLst/>
              <a:rect l="0" t="0" r="0" b="0"/>
              <a:pathLst>
                <a:path w="242268" h="258239">
                  <a:moveTo>
                    <a:pt x="44147" y="52844"/>
                  </a:moveTo>
                  <a:lnTo>
                    <a:pt x="44147" y="52844"/>
                  </a:lnTo>
                  <a:lnTo>
                    <a:pt x="26760" y="71078"/>
                  </a:lnTo>
                  <a:lnTo>
                    <a:pt x="16530" y="94304"/>
                  </a:lnTo>
                  <a:lnTo>
                    <a:pt x="8681" y="129273"/>
                  </a:lnTo>
                  <a:lnTo>
                    <a:pt x="3944" y="160977"/>
                  </a:lnTo>
                  <a:lnTo>
                    <a:pt x="879" y="171176"/>
                  </a:lnTo>
                  <a:lnTo>
                    <a:pt x="0" y="190352"/>
                  </a:lnTo>
                  <a:lnTo>
                    <a:pt x="5762" y="226537"/>
                  </a:lnTo>
                  <a:lnTo>
                    <a:pt x="8178" y="233899"/>
                  </a:lnTo>
                  <a:lnTo>
                    <a:pt x="15443" y="244772"/>
                  </a:lnTo>
                  <a:lnTo>
                    <a:pt x="17391" y="246836"/>
                  </a:lnTo>
                  <a:lnTo>
                    <a:pt x="21813" y="249129"/>
                  </a:lnTo>
                  <a:lnTo>
                    <a:pt x="24178" y="249741"/>
                  </a:lnTo>
                  <a:lnTo>
                    <a:pt x="36573" y="256834"/>
                  </a:lnTo>
                  <a:lnTo>
                    <a:pt x="42651" y="258238"/>
                  </a:lnTo>
                  <a:lnTo>
                    <a:pt x="47749" y="254437"/>
                  </a:lnTo>
                  <a:lnTo>
                    <a:pt x="69575" y="233142"/>
                  </a:lnTo>
                  <a:lnTo>
                    <a:pt x="72381" y="225828"/>
                  </a:lnTo>
                  <a:lnTo>
                    <a:pt x="74476" y="217779"/>
                  </a:lnTo>
                  <a:lnTo>
                    <a:pt x="86690" y="194289"/>
                  </a:lnTo>
                  <a:lnTo>
                    <a:pt x="89588" y="159297"/>
                  </a:lnTo>
                  <a:lnTo>
                    <a:pt x="89851" y="121559"/>
                  </a:lnTo>
                  <a:lnTo>
                    <a:pt x="89018" y="96042"/>
                  </a:lnTo>
                  <a:lnTo>
                    <a:pt x="83783" y="81636"/>
                  </a:lnTo>
                  <a:lnTo>
                    <a:pt x="76687" y="68754"/>
                  </a:lnTo>
                  <a:lnTo>
                    <a:pt x="75034" y="58056"/>
                  </a:lnTo>
                  <a:lnTo>
                    <a:pt x="74052" y="56319"/>
                  </a:lnTo>
                  <a:lnTo>
                    <a:pt x="72550" y="55160"/>
                  </a:lnTo>
                  <a:lnTo>
                    <a:pt x="67103" y="52884"/>
                  </a:lnTo>
                  <a:lnTo>
                    <a:pt x="67016" y="46287"/>
                  </a:lnTo>
                  <a:lnTo>
                    <a:pt x="73569" y="38756"/>
                  </a:lnTo>
                  <a:lnTo>
                    <a:pt x="81095" y="37705"/>
                  </a:lnTo>
                  <a:lnTo>
                    <a:pt x="92752" y="37613"/>
                  </a:lnTo>
                  <a:lnTo>
                    <a:pt x="94330" y="38457"/>
                  </a:lnTo>
                  <a:lnTo>
                    <a:pt x="95382" y="39866"/>
                  </a:lnTo>
                  <a:lnTo>
                    <a:pt x="97398" y="43689"/>
                  </a:lnTo>
                  <a:lnTo>
                    <a:pt x="107970" y="59561"/>
                  </a:lnTo>
                  <a:lnTo>
                    <a:pt x="116354" y="92593"/>
                  </a:lnTo>
                  <a:lnTo>
                    <a:pt x="122079" y="129261"/>
                  </a:lnTo>
                  <a:lnTo>
                    <a:pt x="127450" y="166494"/>
                  </a:lnTo>
                  <a:lnTo>
                    <a:pt x="127963" y="204372"/>
                  </a:lnTo>
                  <a:lnTo>
                    <a:pt x="127967" y="212535"/>
                  </a:lnTo>
                  <a:lnTo>
                    <a:pt x="123922" y="208721"/>
                  </a:lnTo>
                  <a:lnTo>
                    <a:pt x="121935" y="202274"/>
                  </a:lnTo>
                  <a:lnTo>
                    <a:pt x="120440" y="172026"/>
                  </a:lnTo>
                  <a:lnTo>
                    <a:pt x="126916" y="135364"/>
                  </a:lnTo>
                  <a:lnTo>
                    <a:pt x="133860" y="98393"/>
                  </a:lnTo>
                  <a:lnTo>
                    <a:pt x="139291" y="68050"/>
                  </a:lnTo>
                  <a:lnTo>
                    <a:pt x="157012" y="32237"/>
                  </a:lnTo>
                  <a:lnTo>
                    <a:pt x="173474" y="3276"/>
                  </a:lnTo>
                  <a:lnTo>
                    <a:pt x="175238" y="2018"/>
                  </a:lnTo>
                  <a:lnTo>
                    <a:pt x="179457" y="621"/>
                  </a:lnTo>
                  <a:lnTo>
                    <a:pt x="184153" y="0"/>
                  </a:lnTo>
                  <a:lnTo>
                    <a:pt x="189063" y="1983"/>
                  </a:lnTo>
                  <a:lnTo>
                    <a:pt x="191558" y="3696"/>
                  </a:lnTo>
                  <a:lnTo>
                    <a:pt x="193221" y="5686"/>
                  </a:lnTo>
                  <a:lnTo>
                    <a:pt x="201492" y="21614"/>
                  </a:lnTo>
                  <a:lnTo>
                    <a:pt x="207860" y="53749"/>
                  </a:lnTo>
                  <a:lnTo>
                    <a:pt x="213528" y="91063"/>
                  </a:lnTo>
                  <a:lnTo>
                    <a:pt x="219479" y="128213"/>
                  </a:lnTo>
                  <a:lnTo>
                    <a:pt x="226253" y="161768"/>
                  </a:lnTo>
                  <a:lnTo>
                    <a:pt x="227644" y="176370"/>
                  </a:lnTo>
                  <a:lnTo>
                    <a:pt x="233013" y="191575"/>
                  </a:lnTo>
                  <a:lnTo>
                    <a:pt x="234551" y="221611"/>
                  </a:lnTo>
                  <a:lnTo>
                    <a:pt x="235430" y="223775"/>
                  </a:lnTo>
                  <a:lnTo>
                    <a:pt x="236863" y="225218"/>
                  </a:lnTo>
                  <a:lnTo>
                    <a:pt x="238664" y="226180"/>
                  </a:lnTo>
                  <a:lnTo>
                    <a:pt x="239018" y="225975"/>
                  </a:lnTo>
                  <a:lnTo>
                    <a:pt x="237154" y="223489"/>
                  </a:lnTo>
                  <a:lnTo>
                    <a:pt x="237165" y="222487"/>
                  </a:lnTo>
                  <a:lnTo>
                    <a:pt x="238019" y="221819"/>
                  </a:lnTo>
                  <a:lnTo>
                    <a:pt x="242267" y="220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MARTInkShape-355"/>
            <p:cNvSpPr/>
            <p:nvPr>
              <p:custDataLst>
                <p:tags r:id="rId74"/>
              </p:custDataLst>
            </p:nvPr>
          </p:nvSpPr>
          <p:spPr>
            <a:xfrm>
              <a:off x="4538415" y="3101381"/>
              <a:ext cx="185986" cy="251305"/>
            </a:xfrm>
            <a:custGeom>
              <a:avLst/>
              <a:gdLst/>
              <a:ahLst/>
              <a:cxnLst/>
              <a:rect l="0" t="0" r="0" b="0"/>
              <a:pathLst>
                <a:path w="185986" h="251305">
                  <a:moveTo>
                    <a:pt x="41205" y="106639"/>
                  </a:moveTo>
                  <a:lnTo>
                    <a:pt x="41205" y="106639"/>
                  </a:lnTo>
                  <a:lnTo>
                    <a:pt x="45250" y="106639"/>
                  </a:lnTo>
                  <a:lnTo>
                    <a:pt x="49494" y="104381"/>
                  </a:lnTo>
                  <a:lnTo>
                    <a:pt x="54202" y="101402"/>
                  </a:lnTo>
                  <a:lnTo>
                    <a:pt x="59117" y="100078"/>
                  </a:lnTo>
                  <a:lnTo>
                    <a:pt x="60766" y="98878"/>
                  </a:lnTo>
                  <a:lnTo>
                    <a:pt x="61866" y="97232"/>
                  </a:lnTo>
                  <a:lnTo>
                    <a:pt x="63936" y="91740"/>
                  </a:lnTo>
                  <a:lnTo>
                    <a:pt x="56756" y="84102"/>
                  </a:lnTo>
                  <a:lnTo>
                    <a:pt x="56453" y="76481"/>
                  </a:lnTo>
                  <a:lnTo>
                    <a:pt x="45839" y="76187"/>
                  </a:lnTo>
                  <a:lnTo>
                    <a:pt x="41007" y="78429"/>
                  </a:lnTo>
                  <a:lnTo>
                    <a:pt x="38533" y="80212"/>
                  </a:lnTo>
                  <a:lnTo>
                    <a:pt x="20877" y="105175"/>
                  </a:lnTo>
                  <a:lnTo>
                    <a:pt x="5644" y="139196"/>
                  </a:lnTo>
                  <a:lnTo>
                    <a:pt x="565" y="149613"/>
                  </a:lnTo>
                  <a:lnTo>
                    <a:pt x="0" y="162145"/>
                  </a:lnTo>
                  <a:lnTo>
                    <a:pt x="2696" y="197517"/>
                  </a:lnTo>
                  <a:lnTo>
                    <a:pt x="3831" y="214093"/>
                  </a:lnTo>
                  <a:lnTo>
                    <a:pt x="12505" y="235927"/>
                  </a:lnTo>
                  <a:lnTo>
                    <a:pt x="14452" y="238551"/>
                  </a:lnTo>
                  <a:lnTo>
                    <a:pt x="18873" y="241467"/>
                  </a:lnTo>
                  <a:lnTo>
                    <a:pt x="26121" y="243108"/>
                  </a:lnTo>
                  <a:lnTo>
                    <a:pt x="28609" y="243338"/>
                  </a:lnTo>
                  <a:lnTo>
                    <a:pt x="33631" y="241337"/>
                  </a:lnTo>
                  <a:lnTo>
                    <a:pt x="38685" y="238471"/>
                  </a:lnTo>
                  <a:lnTo>
                    <a:pt x="46291" y="236011"/>
                  </a:lnTo>
                  <a:lnTo>
                    <a:pt x="51368" y="232436"/>
                  </a:lnTo>
                  <a:lnTo>
                    <a:pt x="82002" y="194724"/>
                  </a:lnTo>
                  <a:lnTo>
                    <a:pt x="94074" y="172800"/>
                  </a:lnTo>
                  <a:lnTo>
                    <a:pt x="99768" y="153900"/>
                  </a:lnTo>
                  <a:lnTo>
                    <a:pt x="107086" y="120232"/>
                  </a:lnTo>
                  <a:lnTo>
                    <a:pt x="111510" y="85209"/>
                  </a:lnTo>
                  <a:lnTo>
                    <a:pt x="122712" y="51104"/>
                  </a:lnTo>
                  <a:lnTo>
                    <a:pt x="131662" y="19553"/>
                  </a:lnTo>
                  <a:lnTo>
                    <a:pt x="132644" y="0"/>
                  </a:lnTo>
                  <a:lnTo>
                    <a:pt x="132645" y="34009"/>
                  </a:lnTo>
                  <a:lnTo>
                    <a:pt x="133492" y="69633"/>
                  </a:lnTo>
                  <a:lnTo>
                    <a:pt x="139206" y="106783"/>
                  </a:lnTo>
                  <a:lnTo>
                    <a:pt x="140056" y="142384"/>
                  </a:lnTo>
                  <a:lnTo>
                    <a:pt x="140223" y="174754"/>
                  </a:lnTo>
                  <a:lnTo>
                    <a:pt x="140259" y="211564"/>
                  </a:lnTo>
                  <a:lnTo>
                    <a:pt x="141110" y="224840"/>
                  </a:lnTo>
                  <a:lnTo>
                    <a:pt x="147414" y="244798"/>
                  </a:lnTo>
                  <a:lnTo>
                    <a:pt x="147792" y="250111"/>
                  </a:lnTo>
                  <a:lnTo>
                    <a:pt x="148670" y="250547"/>
                  </a:lnTo>
                  <a:lnTo>
                    <a:pt x="154437" y="251304"/>
                  </a:lnTo>
                  <a:lnTo>
                    <a:pt x="154793" y="250496"/>
                  </a:lnTo>
                  <a:lnTo>
                    <a:pt x="155188" y="247340"/>
                  </a:lnTo>
                  <a:lnTo>
                    <a:pt x="157622" y="243115"/>
                  </a:lnTo>
                  <a:lnTo>
                    <a:pt x="160679" y="238415"/>
                  </a:lnTo>
                  <a:lnTo>
                    <a:pt x="169590" y="207781"/>
                  </a:lnTo>
                  <a:lnTo>
                    <a:pt x="172851" y="182778"/>
                  </a:lnTo>
                  <a:lnTo>
                    <a:pt x="185985" y="152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SMARTInkShape-356"/>
            <p:cNvSpPr/>
            <p:nvPr>
              <p:custDataLst>
                <p:tags r:id="rId75"/>
              </p:custDataLst>
            </p:nvPr>
          </p:nvSpPr>
          <p:spPr>
            <a:xfrm>
              <a:off x="4794111" y="3192780"/>
              <a:ext cx="204610" cy="181650"/>
            </a:xfrm>
            <a:custGeom>
              <a:avLst/>
              <a:gdLst/>
              <a:ahLst/>
              <a:cxnLst/>
              <a:rect l="0" t="0" r="0" b="0"/>
              <a:pathLst>
                <a:path w="204610" h="181650">
                  <a:moveTo>
                    <a:pt x="75069" y="0"/>
                  </a:moveTo>
                  <a:lnTo>
                    <a:pt x="75069" y="0"/>
                  </a:lnTo>
                  <a:lnTo>
                    <a:pt x="64463" y="0"/>
                  </a:lnTo>
                  <a:lnTo>
                    <a:pt x="59631" y="2258"/>
                  </a:lnTo>
                  <a:lnTo>
                    <a:pt x="49630" y="10606"/>
                  </a:lnTo>
                  <a:lnTo>
                    <a:pt x="46829" y="15438"/>
                  </a:lnTo>
                  <a:lnTo>
                    <a:pt x="44738" y="20408"/>
                  </a:lnTo>
                  <a:lnTo>
                    <a:pt x="19817" y="57026"/>
                  </a:lnTo>
                  <a:lnTo>
                    <a:pt x="8527" y="94147"/>
                  </a:lnTo>
                  <a:lnTo>
                    <a:pt x="308" y="125851"/>
                  </a:lnTo>
                  <a:lnTo>
                    <a:pt x="0" y="147093"/>
                  </a:lnTo>
                  <a:lnTo>
                    <a:pt x="5467" y="168645"/>
                  </a:lnTo>
                  <a:lnTo>
                    <a:pt x="6654" y="170850"/>
                  </a:lnTo>
                  <a:lnTo>
                    <a:pt x="8293" y="172320"/>
                  </a:lnTo>
                  <a:lnTo>
                    <a:pt x="10231" y="173300"/>
                  </a:lnTo>
                  <a:lnTo>
                    <a:pt x="11524" y="174800"/>
                  </a:lnTo>
                  <a:lnTo>
                    <a:pt x="12960" y="178724"/>
                  </a:lnTo>
                  <a:lnTo>
                    <a:pt x="15037" y="180109"/>
                  </a:lnTo>
                  <a:lnTo>
                    <a:pt x="21859" y="181649"/>
                  </a:lnTo>
                  <a:lnTo>
                    <a:pt x="24356" y="181213"/>
                  </a:lnTo>
                  <a:lnTo>
                    <a:pt x="26020" y="180075"/>
                  </a:lnTo>
                  <a:lnTo>
                    <a:pt x="27130" y="178470"/>
                  </a:lnTo>
                  <a:lnTo>
                    <a:pt x="28716" y="177400"/>
                  </a:lnTo>
                  <a:lnTo>
                    <a:pt x="32737" y="176211"/>
                  </a:lnTo>
                  <a:lnTo>
                    <a:pt x="37346" y="171167"/>
                  </a:lnTo>
                  <a:lnTo>
                    <a:pt x="59839" y="136583"/>
                  </a:lnTo>
                  <a:lnTo>
                    <a:pt x="77609" y="101566"/>
                  </a:lnTo>
                  <a:lnTo>
                    <a:pt x="87628" y="65191"/>
                  </a:lnTo>
                  <a:lnTo>
                    <a:pt x="90152" y="29362"/>
                  </a:lnTo>
                  <a:lnTo>
                    <a:pt x="90309" y="7624"/>
                  </a:lnTo>
                  <a:lnTo>
                    <a:pt x="94354" y="11666"/>
                  </a:lnTo>
                  <a:lnTo>
                    <a:pt x="96340" y="15909"/>
                  </a:lnTo>
                  <a:lnTo>
                    <a:pt x="101661" y="29577"/>
                  </a:lnTo>
                  <a:lnTo>
                    <a:pt x="125890" y="66121"/>
                  </a:lnTo>
                  <a:lnTo>
                    <a:pt x="138572" y="85200"/>
                  </a:lnTo>
                  <a:lnTo>
                    <a:pt x="163263" y="103225"/>
                  </a:lnTo>
                  <a:lnTo>
                    <a:pt x="171380" y="105656"/>
                  </a:lnTo>
                  <a:lnTo>
                    <a:pt x="198462" y="106640"/>
                  </a:lnTo>
                  <a:lnTo>
                    <a:pt x="200511" y="105806"/>
                  </a:lnTo>
                  <a:lnTo>
                    <a:pt x="201876" y="104404"/>
                  </a:lnTo>
                  <a:lnTo>
                    <a:pt x="204609" y="9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SMARTInkShape-357"/>
            <p:cNvSpPr/>
            <p:nvPr>
              <p:custDataLst>
                <p:tags r:id="rId76"/>
              </p:custDataLst>
            </p:nvPr>
          </p:nvSpPr>
          <p:spPr>
            <a:xfrm>
              <a:off x="4930140" y="3147060"/>
              <a:ext cx="99061" cy="243841"/>
            </a:xfrm>
            <a:custGeom>
              <a:avLst/>
              <a:gdLst/>
              <a:ahLst/>
              <a:cxnLst/>
              <a:rect l="0" t="0" r="0" b="0"/>
              <a:pathLst>
                <a:path w="99061" h="243841">
                  <a:moveTo>
                    <a:pt x="99060" y="0"/>
                  </a:moveTo>
                  <a:lnTo>
                    <a:pt x="99060" y="0"/>
                  </a:lnTo>
                  <a:lnTo>
                    <a:pt x="86910" y="12997"/>
                  </a:lnTo>
                  <a:lnTo>
                    <a:pt x="84735" y="20408"/>
                  </a:lnTo>
                  <a:lnTo>
                    <a:pt x="84227" y="25439"/>
                  </a:lnTo>
                  <a:lnTo>
                    <a:pt x="73427" y="42498"/>
                  </a:lnTo>
                  <a:lnTo>
                    <a:pt x="68323" y="61416"/>
                  </a:lnTo>
                  <a:lnTo>
                    <a:pt x="51602" y="92671"/>
                  </a:lnTo>
                  <a:lnTo>
                    <a:pt x="40798" y="123010"/>
                  </a:lnTo>
                  <a:lnTo>
                    <a:pt x="28254" y="158479"/>
                  </a:lnTo>
                  <a:lnTo>
                    <a:pt x="21024" y="174575"/>
                  </a:lnTo>
                  <a:lnTo>
                    <a:pt x="11957" y="209225"/>
                  </a:lnTo>
                  <a:lnTo>
                    <a:pt x="1440" y="230554"/>
                  </a:lnTo>
                  <a:lnTo>
                    <a:pt x="0" y="24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SMARTInkShape-358"/>
            <p:cNvSpPr/>
            <p:nvPr>
              <p:custDataLst>
                <p:tags r:id="rId77"/>
              </p:custDataLst>
            </p:nvPr>
          </p:nvSpPr>
          <p:spPr>
            <a:xfrm>
              <a:off x="5067300" y="3177540"/>
              <a:ext cx="7621" cy="175261"/>
            </a:xfrm>
            <a:custGeom>
              <a:avLst/>
              <a:gdLst/>
              <a:ahLst/>
              <a:cxnLst/>
              <a:rect l="0" t="0" r="0" b="0"/>
              <a:pathLst>
                <a:path w="7621" h="175261">
                  <a:moveTo>
                    <a:pt x="0" y="0"/>
                  </a:moveTo>
                  <a:lnTo>
                    <a:pt x="0" y="0"/>
                  </a:lnTo>
                  <a:lnTo>
                    <a:pt x="0" y="35824"/>
                  </a:lnTo>
                  <a:lnTo>
                    <a:pt x="3773" y="71541"/>
                  </a:lnTo>
                  <a:lnTo>
                    <a:pt x="2524" y="88523"/>
                  </a:lnTo>
                  <a:lnTo>
                    <a:pt x="6782" y="122707"/>
                  </a:lnTo>
                  <a:lnTo>
                    <a:pt x="7510" y="157866"/>
                  </a:lnTo>
                  <a:lnTo>
                    <a:pt x="7620" y="17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SMARTInkShape-359"/>
            <p:cNvSpPr/>
            <p:nvPr>
              <p:custDataLst>
                <p:tags r:id="rId78"/>
              </p:custDataLst>
            </p:nvPr>
          </p:nvSpPr>
          <p:spPr>
            <a:xfrm>
              <a:off x="5151159" y="3093886"/>
              <a:ext cx="251422" cy="296530"/>
            </a:xfrm>
            <a:custGeom>
              <a:avLst/>
              <a:gdLst/>
              <a:ahLst/>
              <a:cxnLst/>
              <a:rect l="0" t="0" r="0" b="0"/>
              <a:pathLst>
                <a:path w="251422" h="296530">
                  <a:moveTo>
                    <a:pt x="99021" y="68414"/>
                  </a:moveTo>
                  <a:lnTo>
                    <a:pt x="99021" y="68414"/>
                  </a:lnTo>
                  <a:lnTo>
                    <a:pt x="85154" y="68414"/>
                  </a:lnTo>
                  <a:lnTo>
                    <a:pt x="66474" y="81411"/>
                  </a:lnTo>
                  <a:lnTo>
                    <a:pt x="60873" y="88822"/>
                  </a:lnTo>
                  <a:lnTo>
                    <a:pt x="50088" y="97227"/>
                  </a:lnTo>
                  <a:lnTo>
                    <a:pt x="25410" y="132709"/>
                  </a:lnTo>
                  <a:lnTo>
                    <a:pt x="7583" y="167520"/>
                  </a:lnTo>
                  <a:lnTo>
                    <a:pt x="2219" y="180470"/>
                  </a:lnTo>
                  <a:lnTo>
                    <a:pt x="0" y="215381"/>
                  </a:lnTo>
                  <a:lnTo>
                    <a:pt x="834" y="217192"/>
                  </a:lnTo>
                  <a:lnTo>
                    <a:pt x="2236" y="218399"/>
                  </a:lnTo>
                  <a:lnTo>
                    <a:pt x="4018" y="219204"/>
                  </a:lnTo>
                  <a:lnTo>
                    <a:pt x="5205" y="220588"/>
                  </a:lnTo>
                  <a:lnTo>
                    <a:pt x="6525" y="224382"/>
                  </a:lnTo>
                  <a:lnTo>
                    <a:pt x="7724" y="225733"/>
                  </a:lnTo>
                  <a:lnTo>
                    <a:pt x="14049" y="228078"/>
                  </a:lnTo>
                  <a:lnTo>
                    <a:pt x="21057" y="222280"/>
                  </a:lnTo>
                  <a:lnTo>
                    <a:pt x="27284" y="215416"/>
                  </a:lnTo>
                  <a:lnTo>
                    <a:pt x="38545" y="191904"/>
                  </a:lnTo>
                  <a:lnTo>
                    <a:pt x="40923" y="188841"/>
                  </a:lnTo>
                  <a:lnTo>
                    <a:pt x="43567" y="180921"/>
                  </a:lnTo>
                  <a:lnTo>
                    <a:pt x="53785" y="146045"/>
                  </a:lnTo>
                  <a:lnTo>
                    <a:pt x="66326" y="108228"/>
                  </a:lnTo>
                  <a:lnTo>
                    <a:pt x="70604" y="70153"/>
                  </a:lnTo>
                  <a:lnTo>
                    <a:pt x="74514" y="51432"/>
                  </a:lnTo>
                  <a:lnTo>
                    <a:pt x="76065" y="16899"/>
                  </a:lnTo>
                  <a:lnTo>
                    <a:pt x="78376" y="9394"/>
                  </a:lnTo>
                  <a:lnTo>
                    <a:pt x="83687" y="0"/>
                  </a:lnTo>
                  <a:lnTo>
                    <a:pt x="79708" y="3928"/>
                  </a:lnTo>
                  <a:lnTo>
                    <a:pt x="77737" y="8145"/>
                  </a:lnTo>
                  <a:lnTo>
                    <a:pt x="75376" y="46035"/>
                  </a:lnTo>
                  <a:lnTo>
                    <a:pt x="69608" y="77268"/>
                  </a:lnTo>
                  <a:lnTo>
                    <a:pt x="68682" y="114296"/>
                  </a:lnTo>
                  <a:lnTo>
                    <a:pt x="70840" y="137042"/>
                  </a:lnTo>
                  <a:lnTo>
                    <a:pt x="75110" y="171529"/>
                  </a:lnTo>
                  <a:lnTo>
                    <a:pt x="78281" y="204435"/>
                  </a:lnTo>
                  <a:lnTo>
                    <a:pt x="89141" y="229977"/>
                  </a:lnTo>
                  <a:lnTo>
                    <a:pt x="101598" y="245748"/>
                  </a:lnTo>
                  <a:lnTo>
                    <a:pt x="106657" y="248829"/>
                  </a:lnTo>
                  <a:lnTo>
                    <a:pt x="114106" y="250970"/>
                  </a:lnTo>
                  <a:lnTo>
                    <a:pt x="124735" y="251251"/>
                  </a:lnTo>
                  <a:lnTo>
                    <a:pt x="129641" y="249017"/>
                  </a:lnTo>
                  <a:lnTo>
                    <a:pt x="147456" y="237447"/>
                  </a:lnTo>
                  <a:lnTo>
                    <a:pt x="174094" y="200350"/>
                  </a:lnTo>
                  <a:lnTo>
                    <a:pt x="187197" y="179299"/>
                  </a:lnTo>
                  <a:lnTo>
                    <a:pt x="202251" y="142777"/>
                  </a:lnTo>
                  <a:lnTo>
                    <a:pt x="205247" y="116766"/>
                  </a:lnTo>
                  <a:lnTo>
                    <a:pt x="203241" y="108813"/>
                  </a:lnTo>
                  <a:lnTo>
                    <a:pt x="195055" y="96808"/>
                  </a:lnTo>
                  <a:lnTo>
                    <a:pt x="190245" y="93733"/>
                  </a:lnTo>
                  <a:lnTo>
                    <a:pt x="187777" y="92914"/>
                  </a:lnTo>
                  <a:lnTo>
                    <a:pt x="185285" y="93214"/>
                  </a:lnTo>
                  <a:lnTo>
                    <a:pt x="180258" y="95805"/>
                  </a:lnTo>
                  <a:lnTo>
                    <a:pt x="172668" y="102024"/>
                  </a:lnTo>
                  <a:lnTo>
                    <a:pt x="146329" y="137215"/>
                  </a:lnTo>
                  <a:lnTo>
                    <a:pt x="134894" y="161403"/>
                  </a:lnTo>
                  <a:lnTo>
                    <a:pt x="125929" y="195104"/>
                  </a:lnTo>
                  <a:lnTo>
                    <a:pt x="125938" y="205436"/>
                  </a:lnTo>
                  <a:lnTo>
                    <a:pt x="129292" y="241126"/>
                  </a:lnTo>
                  <a:lnTo>
                    <a:pt x="133484" y="256372"/>
                  </a:lnTo>
                  <a:lnTo>
                    <a:pt x="153968" y="282809"/>
                  </a:lnTo>
                  <a:lnTo>
                    <a:pt x="166290" y="291488"/>
                  </a:lnTo>
                  <a:lnTo>
                    <a:pt x="176620" y="295377"/>
                  </a:lnTo>
                  <a:lnTo>
                    <a:pt x="193133" y="296529"/>
                  </a:lnTo>
                  <a:lnTo>
                    <a:pt x="210068" y="292825"/>
                  </a:lnTo>
                  <a:lnTo>
                    <a:pt x="230960" y="283142"/>
                  </a:lnTo>
                  <a:lnTo>
                    <a:pt x="251421" y="266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SMARTInkShape-360"/>
            <p:cNvSpPr/>
            <p:nvPr>
              <p:custDataLst>
                <p:tags r:id="rId79"/>
              </p:custDataLst>
            </p:nvPr>
          </p:nvSpPr>
          <p:spPr>
            <a:xfrm>
              <a:off x="5570220" y="3139440"/>
              <a:ext cx="22861" cy="205741"/>
            </a:xfrm>
            <a:custGeom>
              <a:avLst/>
              <a:gdLst/>
              <a:ahLst/>
              <a:cxnLst/>
              <a:rect l="0" t="0" r="0" b="0"/>
              <a:pathLst>
                <a:path w="22861" h="205741">
                  <a:moveTo>
                    <a:pt x="22860" y="0"/>
                  </a:moveTo>
                  <a:lnTo>
                    <a:pt x="22860" y="0"/>
                  </a:lnTo>
                  <a:lnTo>
                    <a:pt x="16299" y="6561"/>
                  </a:lnTo>
                  <a:lnTo>
                    <a:pt x="13024" y="40713"/>
                  </a:lnTo>
                  <a:lnTo>
                    <a:pt x="8331" y="74851"/>
                  </a:lnTo>
                  <a:lnTo>
                    <a:pt x="7683" y="108122"/>
                  </a:lnTo>
                  <a:lnTo>
                    <a:pt x="7629" y="144970"/>
                  </a:lnTo>
                  <a:lnTo>
                    <a:pt x="7621" y="180647"/>
                  </a:lnTo>
                  <a:lnTo>
                    <a:pt x="6774" y="191201"/>
                  </a:lnTo>
                  <a:lnTo>
                    <a:pt x="0" y="20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SMARTInkShape-361"/>
            <p:cNvSpPr/>
            <p:nvPr>
              <p:custDataLst>
                <p:tags r:id="rId80"/>
              </p:custDataLst>
            </p:nvPr>
          </p:nvSpPr>
          <p:spPr>
            <a:xfrm>
              <a:off x="5554980" y="3215640"/>
              <a:ext cx="106681" cy="30481"/>
            </a:xfrm>
            <a:custGeom>
              <a:avLst/>
              <a:gdLst/>
              <a:ahLst/>
              <a:cxnLst/>
              <a:rect l="0" t="0" r="0" b="0"/>
              <a:pathLst>
                <a:path w="106681" h="30481">
                  <a:moveTo>
                    <a:pt x="0" y="30480"/>
                  </a:moveTo>
                  <a:lnTo>
                    <a:pt x="0" y="30480"/>
                  </a:lnTo>
                  <a:lnTo>
                    <a:pt x="4045" y="26435"/>
                  </a:lnTo>
                  <a:lnTo>
                    <a:pt x="10547" y="24449"/>
                  </a:lnTo>
                  <a:lnTo>
                    <a:pt x="18234" y="22719"/>
                  </a:lnTo>
                  <a:lnTo>
                    <a:pt x="29015" y="17832"/>
                  </a:lnTo>
                  <a:lnTo>
                    <a:pt x="57725" y="11536"/>
                  </a:lnTo>
                  <a:lnTo>
                    <a:pt x="83729" y="2104"/>
                  </a:lnTo>
                  <a:lnTo>
                    <a:pt x="1066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SMARTInkShape-362"/>
            <p:cNvSpPr/>
            <p:nvPr>
              <p:custDataLst>
                <p:tags r:id="rId81"/>
              </p:custDataLst>
            </p:nvPr>
          </p:nvSpPr>
          <p:spPr>
            <a:xfrm>
              <a:off x="5814060" y="3078480"/>
              <a:ext cx="213361" cy="243733"/>
            </a:xfrm>
            <a:custGeom>
              <a:avLst/>
              <a:gdLst/>
              <a:ahLst/>
              <a:cxnLst/>
              <a:rect l="0" t="0" r="0" b="0"/>
              <a:pathLst>
                <a:path w="213361" h="243733">
                  <a:moveTo>
                    <a:pt x="0" y="0"/>
                  </a:moveTo>
                  <a:lnTo>
                    <a:pt x="0" y="0"/>
                  </a:lnTo>
                  <a:lnTo>
                    <a:pt x="2258" y="33134"/>
                  </a:lnTo>
                  <a:lnTo>
                    <a:pt x="6914" y="68929"/>
                  </a:lnTo>
                  <a:lnTo>
                    <a:pt x="7481" y="101387"/>
                  </a:lnTo>
                  <a:lnTo>
                    <a:pt x="8448" y="138846"/>
                  </a:lnTo>
                  <a:lnTo>
                    <a:pt x="14178" y="175482"/>
                  </a:lnTo>
                  <a:lnTo>
                    <a:pt x="15147" y="199787"/>
                  </a:lnTo>
                  <a:lnTo>
                    <a:pt x="17456" y="205352"/>
                  </a:lnTo>
                  <a:lnTo>
                    <a:pt x="22832" y="213319"/>
                  </a:lnTo>
                  <a:lnTo>
                    <a:pt x="22852" y="209302"/>
                  </a:lnTo>
                  <a:lnTo>
                    <a:pt x="25114" y="205065"/>
                  </a:lnTo>
                  <a:lnTo>
                    <a:pt x="33465" y="191401"/>
                  </a:lnTo>
                  <a:lnTo>
                    <a:pt x="43065" y="157384"/>
                  </a:lnTo>
                  <a:lnTo>
                    <a:pt x="49416" y="132067"/>
                  </a:lnTo>
                  <a:lnTo>
                    <a:pt x="67105" y="101756"/>
                  </a:lnTo>
                  <a:lnTo>
                    <a:pt x="68443" y="100857"/>
                  </a:lnTo>
                  <a:lnTo>
                    <a:pt x="74372" y="99593"/>
                  </a:lnTo>
                  <a:lnTo>
                    <a:pt x="79056" y="99297"/>
                  </a:lnTo>
                  <a:lnTo>
                    <a:pt x="83961" y="101423"/>
                  </a:lnTo>
                  <a:lnTo>
                    <a:pt x="86453" y="103175"/>
                  </a:lnTo>
                  <a:lnTo>
                    <a:pt x="94008" y="113732"/>
                  </a:lnTo>
                  <a:lnTo>
                    <a:pt x="102661" y="146458"/>
                  </a:lnTo>
                  <a:lnTo>
                    <a:pt x="112816" y="174745"/>
                  </a:lnTo>
                  <a:lnTo>
                    <a:pt x="123832" y="192135"/>
                  </a:lnTo>
                  <a:lnTo>
                    <a:pt x="135122" y="222594"/>
                  </a:lnTo>
                  <a:lnTo>
                    <a:pt x="152296" y="243732"/>
                  </a:lnTo>
                  <a:lnTo>
                    <a:pt x="152369" y="239763"/>
                  </a:lnTo>
                  <a:lnTo>
                    <a:pt x="159312" y="210432"/>
                  </a:lnTo>
                  <a:lnTo>
                    <a:pt x="160804" y="173376"/>
                  </a:lnTo>
                  <a:lnTo>
                    <a:pt x="166039" y="138544"/>
                  </a:lnTo>
                  <a:lnTo>
                    <a:pt x="171369" y="102908"/>
                  </a:lnTo>
                  <a:lnTo>
                    <a:pt x="185812" y="70187"/>
                  </a:lnTo>
                  <a:lnTo>
                    <a:pt x="205614" y="32980"/>
                  </a:lnTo>
                  <a:lnTo>
                    <a:pt x="213360" y="2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SMARTInkShape-363"/>
            <p:cNvSpPr/>
            <p:nvPr>
              <p:custDataLst>
                <p:tags r:id="rId82"/>
              </p:custDataLst>
            </p:nvPr>
          </p:nvSpPr>
          <p:spPr>
            <a:xfrm>
              <a:off x="6058005" y="3093720"/>
              <a:ext cx="106576" cy="203779"/>
            </a:xfrm>
            <a:custGeom>
              <a:avLst/>
              <a:gdLst/>
              <a:ahLst/>
              <a:cxnLst/>
              <a:rect l="0" t="0" r="0" b="0"/>
              <a:pathLst>
                <a:path w="106576" h="203779">
                  <a:moveTo>
                    <a:pt x="83715" y="0"/>
                  </a:moveTo>
                  <a:lnTo>
                    <a:pt x="83715" y="0"/>
                  </a:lnTo>
                  <a:lnTo>
                    <a:pt x="64836" y="0"/>
                  </a:lnTo>
                  <a:lnTo>
                    <a:pt x="62662" y="1693"/>
                  </a:lnTo>
                  <a:lnTo>
                    <a:pt x="31950" y="38688"/>
                  </a:lnTo>
                  <a:lnTo>
                    <a:pt x="17883" y="69661"/>
                  </a:lnTo>
                  <a:lnTo>
                    <a:pt x="9814" y="99273"/>
                  </a:lnTo>
                  <a:lnTo>
                    <a:pt x="5938" y="119725"/>
                  </a:lnTo>
                  <a:lnTo>
                    <a:pt x="1089" y="141806"/>
                  </a:lnTo>
                  <a:lnTo>
                    <a:pt x="0" y="166121"/>
                  </a:lnTo>
                  <a:lnTo>
                    <a:pt x="811" y="169168"/>
                  </a:lnTo>
                  <a:lnTo>
                    <a:pt x="2200" y="171198"/>
                  </a:lnTo>
                  <a:lnTo>
                    <a:pt x="3971" y="172552"/>
                  </a:lnTo>
                  <a:lnTo>
                    <a:pt x="5940" y="176314"/>
                  </a:lnTo>
                  <a:lnTo>
                    <a:pt x="6465" y="178503"/>
                  </a:lnTo>
                  <a:lnTo>
                    <a:pt x="7661" y="179962"/>
                  </a:lnTo>
                  <a:lnTo>
                    <a:pt x="11249" y="181583"/>
                  </a:lnTo>
                  <a:lnTo>
                    <a:pt x="12544" y="181168"/>
                  </a:lnTo>
                  <a:lnTo>
                    <a:pt x="13407" y="180046"/>
                  </a:lnTo>
                  <a:lnTo>
                    <a:pt x="13984" y="178451"/>
                  </a:lnTo>
                  <a:lnTo>
                    <a:pt x="43095" y="141227"/>
                  </a:lnTo>
                  <a:lnTo>
                    <a:pt x="49854" y="126700"/>
                  </a:lnTo>
                  <a:lnTo>
                    <a:pt x="61326" y="91422"/>
                  </a:lnTo>
                  <a:lnTo>
                    <a:pt x="65298" y="81272"/>
                  </a:lnTo>
                  <a:lnTo>
                    <a:pt x="76578" y="45719"/>
                  </a:lnTo>
                  <a:lnTo>
                    <a:pt x="81600" y="32737"/>
                  </a:lnTo>
                  <a:lnTo>
                    <a:pt x="83704" y="15384"/>
                  </a:lnTo>
                  <a:lnTo>
                    <a:pt x="83715" y="49825"/>
                  </a:lnTo>
                  <a:lnTo>
                    <a:pt x="83715" y="85769"/>
                  </a:lnTo>
                  <a:lnTo>
                    <a:pt x="84561" y="122177"/>
                  </a:lnTo>
                  <a:lnTo>
                    <a:pt x="90276" y="156009"/>
                  </a:lnTo>
                  <a:lnTo>
                    <a:pt x="92120" y="192107"/>
                  </a:lnTo>
                  <a:lnTo>
                    <a:pt x="97888" y="203778"/>
                  </a:lnTo>
                  <a:lnTo>
                    <a:pt x="99090" y="203585"/>
                  </a:lnTo>
                  <a:lnTo>
                    <a:pt x="106575" y="19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SMARTInkShape-364"/>
            <p:cNvSpPr/>
            <p:nvPr>
              <p:custDataLst>
                <p:tags r:id="rId83"/>
              </p:custDataLst>
            </p:nvPr>
          </p:nvSpPr>
          <p:spPr>
            <a:xfrm>
              <a:off x="6225609" y="3009900"/>
              <a:ext cx="342831" cy="281801"/>
            </a:xfrm>
            <a:custGeom>
              <a:avLst/>
              <a:gdLst/>
              <a:ahLst/>
              <a:cxnLst/>
              <a:rect l="0" t="0" r="0" b="0"/>
              <a:pathLst>
                <a:path w="342831" h="281801">
                  <a:moveTo>
                    <a:pt x="30411" y="0"/>
                  </a:moveTo>
                  <a:lnTo>
                    <a:pt x="30411" y="0"/>
                  </a:lnTo>
                  <a:lnTo>
                    <a:pt x="26366" y="4045"/>
                  </a:lnTo>
                  <a:lnTo>
                    <a:pt x="24379" y="8289"/>
                  </a:lnTo>
                  <a:lnTo>
                    <a:pt x="16917" y="26491"/>
                  </a:lnTo>
                  <a:lnTo>
                    <a:pt x="10702" y="41810"/>
                  </a:lnTo>
                  <a:lnTo>
                    <a:pt x="5915" y="71571"/>
                  </a:lnTo>
                  <a:lnTo>
                    <a:pt x="1113" y="105765"/>
                  </a:lnTo>
                  <a:lnTo>
                    <a:pt x="282" y="137359"/>
                  </a:lnTo>
                  <a:lnTo>
                    <a:pt x="0" y="169404"/>
                  </a:lnTo>
                  <a:lnTo>
                    <a:pt x="2202" y="206590"/>
                  </a:lnTo>
                  <a:lnTo>
                    <a:pt x="10539" y="242503"/>
                  </a:lnTo>
                  <a:lnTo>
                    <a:pt x="15103" y="261889"/>
                  </a:lnTo>
                  <a:lnTo>
                    <a:pt x="23279" y="273871"/>
                  </a:lnTo>
                  <a:lnTo>
                    <a:pt x="28088" y="278354"/>
                  </a:lnTo>
                  <a:lnTo>
                    <a:pt x="33047" y="280346"/>
                  </a:lnTo>
                  <a:lnTo>
                    <a:pt x="52244" y="281800"/>
                  </a:lnTo>
                  <a:lnTo>
                    <a:pt x="59306" y="279620"/>
                  </a:lnTo>
                  <a:lnTo>
                    <a:pt x="70738" y="271322"/>
                  </a:lnTo>
                  <a:lnTo>
                    <a:pt x="89740" y="250730"/>
                  </a:lnTo>
                  <a:lnTo>
                    <a:pt x="115616" y="215857"/>
                  </a:lnTo>
                  <a:lnTo>
                    <a:pt x="129319" y="182205"/>
                  </a:lnTo>
                  <a:lnTo>
                    <a:pt x="141304" y="145538"/>
                  </a:lnTo>
                  <a:lnTo>
                    <a:pt x="144412" y="112049"/>
                  </a:lnTo>
                  <a:lnTo>
                    <a:pt x="144699" y="85782"/>
                  </a:lnTo>
                  <a:lnTo>
                    <a:pt x="143856" y="85975"/>
                  </a:lnTo>
                  <a:lnTo>
                    <a:pt x="126799" y="101783"/>
                  </a:lnTo>
                  <a:lnTo>
                    <a:pt x="106606" y="137365"/>
                  </a:lnTo>
                  <a:lnTo>
                    <a:pt x="102376" y="147411"/>
                  </a:lnTo>
                  <a:lnTo>
                    <a:pt x="99288" y="183045"/>
                  </a:lnTo>
                  <a:lnTo>
                    <a:pt x="99864" y="215691"/>
                  </a:lnTo>
                  <a:lnTo>
                    <a:pt x="112859" y="252487"/>
                  </a:lnTo>
                  <a:lnTo>
                    <a:pt x="117870" y="261172"/>
                  </a:lnTo>
                  <a:lnTo>
                    <a:pt x="122340" y="264243"/>
                  </a:lnTo>
                  <a:lnTo>
                    <a:pt x="129616" y="265972"/>
                  </a:lnTo>
                  <a:lnTo>
                    <a:pt x="132108" y="266215"/>
                  </a:lnTo>
                  <a:lnTo>
                    <a:pt x="137134" y="264227"/>
                  </a:lnTo>
                  <a:lnTo>
                    <a:pt x="139659" y="262511"/>
                  </a:lnTo>
                  <a:lnTo>
                    <a:pt x="166537" y="225861"/>
                  </a:lnTo>
                  <a:lnTo>
                    <a:pt x="182341" y="192397"/>
                  </a:lnTo>
                  <a:lnTo>
                    <a:pt x="196296" y="159266"/>
                  </a:lnTo>
                  <a:lnTo>
                    <a:pt x="209432" y="131649"/>
                  </a:lnTo>
                  <a:lnTo>
                    <a:pt x="218866" y="99181"/>
                  </a:lnTo>
                  <a:lnTo>
                    <a:pt x="226371" y="76726"/>
                  </a:lnTo>
                  <a:lnTo>
                    <a:pt x="227091" y="71470"/>
                  </a:lnTo>
                  <a:lnTo>
                    <a:pt x="228418" y="67967"/>
                  </a:lnTo>
                  <a:lnTo>
                    <a:pt x="230149" y="65631"/>
                  </a:lnTo>
                  <a:lnTo>
                    <a:pt x="232150" y="64074"/>
                  </a:lnTo>
                  <a:lnTo>
                    <a:pt x="234372" y="60086"/>
                  </a:lnTo>
                  <a:lnTo>
                    <a:pt x="235800" y="54673"/>
                  </a:lnTo>
                  <a:lnTo>
                    <a:pt x="235995" y="56190"/>
                  </a:lnTo>
                  <a:lnTo>
                    <a:pt x="236996" y="93480"/>
                  </a:lnTo>
                  <a:lnTo>
                    <a:pt x="242711" y="125763"/>
                  </a:lnTo>
                  <a:lnTo>
                    <a:pt x="238325" y="158396"/>
                  </a:lnTo>
                  <a:lnTo>
                    <a:pt x="237642" y="181552"/>
                  </a:lnTo>
                  <a:lnTo>
                    <a:pt x="243121" y="215560"/>
                  </a:lnTo>
                  <a:lnTo>
                    <a:pt x="243746" y="241876"/>
                  </a:lnTo>
                  <a:lnTo>
                    <a:pt x="236244" y="251352"/>
                  </a:lnTo>
                  <a:lnTo>
                    <a:pt x="233894" y="216875"/>
                  </a:lnTo>
                  <a:lnTo>
                    <a:pt x="232107" y="210624"/>
                  </a:lnTo>
                  <a:lnTo>
                    <a:pt x="233635" y="189689"/>
                  </a:lnTo>
                  <a:lnTo>
                    <a:pt x="244109" y="152293"/>
                  </a:lnTo>
                  <a:lnTo>
                    <a:pt x="259041" y="114960"/>
                  </a:lnTo>
                  <a:lnTo>
                    <a:pt x="268898" y="99255"/>
                  </a:lnTo>
                  <a:lnTo>
                    <a:pt x="287093" y="79769"/>
                  </a:lnTo>
                  <a:lnTo>
                    <a:pt x="295763" y="74117"/>
                  </a:lnTo>
                  <a:lnTo>
                    <a:pt x="310164" y="70221"/>
                  </a:lnTo>
                  <a:lnTo>
                    <a:pt x="342830" y="68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SMARTInkShape-365"/>
            <p:cNvSpPr/>
            <p:nvPr>
              <p:custDataLst>
                <p:tags r:id="rId84"/>
              </p:custDataLst>
            </p:nvPr>
          </p:nvSpPr>
          <p:spPr>
            <a:xfrm>
              <a:off x="6240780" y="3032760"/>
              <a:ext cx="129541" cy="53341"/>
            </a:xfrm>
            <a:custGeom>
              <a:avLst/>
              <a:gdLst/>
              <a:ahLst/>
              <a:cxnLst/>
              <a:rect l="0" t="0" r="0" b="0"/>
              <a:pathLst>
                <a:path w="129541" h="53341">
                  <a:moveTo>
                    <a:pt x="0" y="53340"/>
                  </a:moveTo>
                  <a:lnTo>
                    <a:pt x="0" y="53340"/>
                  </a:lnTo>
                  <a:lnTo>
                    <a:pt x="7777" y="52493"/>
                  </a:lnTo>
                  <a:lnTo>
                    <a:pt x="32016" y="42793"/>
                  </a:lnTo>
                  <a:lnTo>
                    <a:pt x="46403" y="35952"/>
                  </a:lnTo>
                  <a:lnTo>
                    <a:pt x="78593" y="27045"/>
                  </a:lnTo>
                  <a:lnTo>
                    <a:pt x="113268" y="9482"/>
                  </a:lnTo>
                  <a:lnTo>
                    <a:pt x="1295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SMARTInkShape-Group85"/>
          <p:cNvGrpSpPr/>
          <p:nvPr/>
        </p:nvGrpSpPr>
        <p:grpSpPr>
          <a:xfrm>
            <a:off x="5440680" y="617220"/>
            <a:ext cx="868681" cy="1188721"/>
            <a:chOff x="5440680" y="617220"/>
            <a:chExt cx="868681" cy="1188721"/>
          </a:xfrm>
        </p:grpSpPr>
        <p:sp>
          <p:nvSpPr>
            <p:cNvPr id="43" name="SMARTInkShape-366"/>
            <p:cNvSpPr/>
            <p:nvPr>
              <p:custDataLst>
                <p:tags r:id="rId45"/>
              </p:custDataLst>
            </p:nvPr>
          </p:nvSpPr>
          <p:spPr>
            <a:xfrm>
              <a:off x="5769504" y="647700"/>
              <a:ext cx="135997" cy="273874"/>
            </a:xfrm>
            <a:custGeom>
              <a:avLst/>
              <a:gdLst/>
              <a:ahLst/>
              <a:cxnLst/>
              <a:rect l="0" t="0" r="0" b="0"/>
              <a:pathLst>
                <a:path w="135997" h="273874">
                  <a:moveTo>
                    <a:pt x="135996" y="7620"/>
                  </a:moveTo>
                  <a:lnTo>
                    <a:pt x="135996" y="7620"/>
                  </a:lnTo>
                  <a:lnTo>
                    <a:pt x="124424" y="7620"/>
                  </a:lnTo>
                  <a:lnTo>
                    <a:pt x="123201" y="6773"/>
                  </a:lnTo>
                  <a:lnTo>
                    <a:pt x="122386" y="5362"/>
                  </a:lnTo>
                  <a:lnTo>
                    <a:pt x="121843" y="3575"/>
                  </a:lnTo>
                  <a:lnTo>
                    <a:pt x="121481" y="3230"/>
                  </a:lnTo>
                  <a:lnTo>
                    <a:pt x="121239" y="3847"/>
                  </a:lnTo>
                  <a:lnTo>
                    <a:pt x="121078" y="5104"/>
                  </a:lnTo>
                  <a:lnTo>
                    <a:pt x="120124" y="5943"/>
                  </a:lnTo>
                  <a:lnTo>
                    <a:pt x="116806" y="6875"/>
                  </a:lnTo>
                  <a:lnTo>
                    <a:pt x="115583" y="6276"/>
                  </a:lnTo>
                  <a:lnTo>
                    <a:pt x="114767" y="5031"/>
                  </a:lnTo>
                  <a:lnTo>
                    <a:pt x="113459" y="994"/>
                  </a:lnTo>
                  <a:lnTo>
                    <a:pt x="111022" y="442"/>
                  </a:lnTo>
                  <a:lnTo>
                    <a:pt x="86547" y="0"/>
                  </a:lnTo>
                  <a:lnTo>
                    <a:pt x="85250" y="847"/>
                  </a:lnTo>
                  <a:lnTo>
                    <a:pt x="84385" y="2258"/>
                  </a:lnTo>
                  <a:lnTo>
                    <a:pt x="82757" y="7306"/>
                  </a:lnTo>
                  <a:lnTo>
                    <a:pt x="56904" y="7620"/>
                  </a:lnTo>
                  <a:lnTo>
                    <a:pt x="55328" y="8467"/>
                  </a:lnTo>
                  <a:lnTo>
                    <a:pt x="54277" y="9878"/>
                  </a:lnTo>
                  <a:lnTo>
                    <a:pt x="53577" y="11665"/>
                  </a:lnTo>
                  <a:lnTo>
                    <a:pt x="52263" y="12857"/>
                  </a:lnTo>
                  <a:lnTo>
                    <a:pt x="48546" y="14181"/>
                  </a:lnTo>
                  <a:lnTo>
                    <a:pt x="47216" y="15381"/>
                  </a:lnTo>
                  <a:lnTo>
                    <a:pt x="45738" y="18971"/>
                  </a:lnTo>
                  <a:lnTo>
                    <a:pt x="44498" y="20268"/>
                  </a:lnTo>
                  <a:lnTo>
                    <a:pt x="40861" y="21708"/>
                  </a:lnTo>
                  <a:lnTo>
                    <a:pt x="36422" y="26863"/>
                  </a:lnTo>
                  <a:lnTo>
                    <a:pt x="19126" y="58654"/>
                  </a:lnTo>
                  <a:lnTo>
                    <a:pt x="9135" y="94840"/>
                  </a:lnTo>
                  <a:lnTo>
                    <a:pt x="1454" y="131375"/>
                  </a:lnTo>
                  <a:lnTo>
                    <a:pt x="0" y="141927"/>
                  </a:lnTo>
                  <a:lnTo>
                    <a:pt x="5818" y="177782"/>
                  </a:lnTo>
                  <a:lnTo>
                    <a:pt x="7114" y="192188"/>
                  </a:lnTo>
                  <a:lnTo>
                    <a:pt x="12449" y="207328"/>
                  </a:lnTo>
                  <a:lnTo>
                    <a:pt x="15852" y="221450"/>
                  </a:lnTo>
                  <a:lnTo>
                    <a:pt x="22222" y="234102"/>
                  </a:lnTo>
                  <a:lnTo>
                    <a:pt x="47105" y="261583"/>
                  </a:lnTo>
                  <a:lnTo>
                    <a:pt x="62495" y="270926"/>
                  </a:lnTo>
                  <a:lnTo>
                    <a:pt x="72637" y="273314"/>
                  </a:lnTo>
                  <a:lnTo>
                    <a:pt x="81307" y="273873"/>
                  </a:lnTo>
                  <a:lnTo>
                    <a:pt x="88548" y="271864"/>
                  </a:lnTo>
                  <a:lnTo>
                    <a:pt x="97896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SMARTInkShape-367"/>
            <p:cNvSpPr/>
            <p:nvPr>
              <p:custDataLst>
                <p:tags r:id="rId46"/>
              </p:custDataLst>
            </p:nvPr>
          </p:nvSpPr>
          <p:spPr>
            <a:xfrm>
              <a:off x="5974080" y="670560"/>
              <a:ext cx="22861" cy="220981"/>
            </a:xfrm>
            <a:custGeom>
              <a:avLst/>
              <a:gdLst/>
              <a:ahLst/>
              <a:cxnLst/>
              <a:rect l="0" t="0" r="0" b="0"/>
              <a:pathLst>
                <a:path w="22861" h="220981">
                  <a:moveTo>
                    <a:pt x="22860" y="0"/>
                  </a:moveTo>
                  <a:lnTo>
                    <a:pt x="22860" y="0"/>
                  </a:lnTo>
                  <a:lnTo>
                    <a:pt x="22860" y="35392"/>
                  </a:lnTo>
                  <a:lnTo>
                    <a:pt x="18815" y="68045"/>
                  </a:lnTo>
                  <a:lnTo>
                    <a:pt x="15946" y="105038"/>
                  </a:lnTo>
                  <a:lnTo>
                    <a:pt x="15379" y="142699"/>
                  </a:lnTo>
                  <a:lnTo>
                    <a:pt x="15258" y="176523"/>
                  </a:lnTo>
                  <a:lnTo>
                    <a:pt x="14399" y="191815"/>
                  </a:lnTo>
                  <a:lnTo>
                    <a:pt x="5833" y="213140"/>
                  </a:lnTo>
                  <a:lnTo>
                    <a:pt x="0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SMARTInkShape-368"/>
            <p:cNvSpPr/>
            <p:nvPr>
              <p:custDataLst>
                <p:tags r:id="rId47"/>
              </p:custDataLst>
            </p:nvPr>
          </p:nvSpPr>
          <p:spPr>
            <a:xfrm>
              <a:off x="5966460" y="731520"/>
              <a:ext cx="83821" cy="38101"/>
            </a:xfrm>
            <a:custGeom>
              <a:avLst/>
              <a:gdLst/>
              <a:ahLst/>
              <a:cxnLst/>
              <a:rect l="0" t="0" r="0" b="0"/>
              <a:pathLst>
                <a:path w="83821" h="38101">
                  <a:moveTo>
                    <a:pt x="0" y="38100"/>
                  </a:moveTo>
                  <a:lnTo>
                    <a:pt x="0" y="38100"/>
                  </a:lnTo>
                  <a:lnTo>
                    <a:pt x="6561" y="38100"/>
                  </a:lnTo>
                  <a:lnTo>
                    <a:pt x="11351" y="34055"/>
                  </a:lnTo>
                  <a:lnTo>
                    <a:pt x="18027" y="32069"/>
                  </a:lnTo>
                  <a:lnTo>
                    <a:pt x="28020" y="30794"/>
                  </a:lnTo>
                  <a:lnTo>
                    <a:pt x="36924" y="25305"/>
                  </a:lnTo>
                  <a:lnTo>
                    <a:pt x="48570" y="22738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MARTInkShape-369"/>
            <p:cNvSpPr/>
            <p:nvPr>
              <p:custDataLst>
                <p:tags r:id="rId48"/>
              </p:custDataLst>
            </p:nvPr>
          </p:nvSpPr>
          <p:spPr>
            <a:xfrm>
              <a:off x="6088380" y="617220"/>
              <a:ext cx="7621" cy="274321"/>
            </a:xfrm>
            <a:custGeom>
              <a:avLst/>
              <a:gdLst/>
              <a:ahLst/>
              <a:cxnLst/>
              <a:rect l="0" t="0" r="0" b="0"/>
              <a:pathLst>
                <a:path w="7621" h="274321">
                  <a:moveTo>
                    <a:pt x="7620" y="0"/>
                  </a:moveTo>
                  <a:lnTo>
                    <a:pt x="7620" y="0"/>
                  </a:lnTo>
                  <a:lnTo>
                    <a:pt x="6774" y="12167"/>
                  </a:lnTo>
                  <a:lnTo>
                    <a:pt x="1059" y="35824"/>
                  </a:lnTo>
                  <a:lnTo>
                    <a:pt x="3912" y="69284"/>
                  </a:lnTo>
                  <a:lnTo>
                    <a:pt x="515" y="106773"/>
                  </a:lnTo>
                  <a:lnTo>
                    <a:pt x="102" y="139436"/>
                  </a:lnTo>
                  <a:lnTo>
                    <a:pt x="20" y="174204"/>
                  </a:lnTo>
                  <a:lnTo>
                    <a:pt x="3" y="210963"/>
                  </a:lnTo>
                  <a:lnTo>
                    <a:pt x="0" y="247823"/>
                  </a:lnTo>
                  <a:lnTo>
                    <a:pt x="0" y="27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SMARTInkShape-370"/>
            <p:cNvSpPr/>
            <p:nvPr>
              <p:custDataLst>
                <p:tags r:id="rId49"/>
              </p:custDataLst>
            </p:nvPr>
          </p:nvSpPr>
          <p:spPr>
            <a:xfrm>
              <a:off x="6141731" y="701040"/>
              <a:ext cx="114290" cy="182880"/>
            </a:xfrm>
            <a:custGeom>
              <a:avLst/>
              <a:gdLst/>
              <a:ahLst/>
              <a:cxnLst/>
              <a:rect l="0" t="0" r="0" b="0"/>
              <a:pathLst>
                <a:path w="114290" h="182880">
                  <a:moveTo>
                    <a:pt x="53329" y="0"/>
                  </a:moveTo>
                  <a:lnTo>
                    <a:pt x="53329" y="0"/>
                  </a:lnTo>
                  <a:lnTo>
                    <a:pt x="45239" y="8090"/>
                  </a:lnTo>
                  <a:lnTo>
                    <a:pt x="41267" y="16578"/>
                  </a:lnTo>
                  <a:lnTo>
                    <a:pt x="29883" y="53846"/>
                  </a:lnTo>
                  <a:lnTo>
                    <a:pt x="18538" y="84043"/>
                  </a:lnTo>
                  <a:lnTo>
                    <a:pt x="9436" y="121027"/>
                  </a:lnTo>
                  <a:lnTo>
                    <a:pt x="3164" y="133697"/>
                  </a:lnTo>
                  <a:lnTo>
                    <a:pt x="26" y="170067"/>
                  </a:lnTo>
                  <a:lnTo>
                    <a:pt x="0" y="173721"/>
                  </a:lnTo>
                  <a:lnTo>
                    <a:pt x="843" y="174234"/>
                  </a:lnTo>
                  <a:lnTo>
                    <a:pt x="6074" y="175803"/>
                  </a:lnTo>
                  <a:lnTo>
                    <a:pt x="13857" y="181781"/>
                  </a:lnTo>
                  <a:lnTo>
                    <a:pt x="21041" y="182663"/>
                  </a:lnTo>
                  <a:lnTo>
                    <a:pt x="58205" y="182878"/>
                  </a:lnTo>
                  <a:lnTo>
                    <a:pt x="63398" y="182879"/>
                  </a:lnTo>
                  <a:lnTo>
                    <a:pt x="68528" y="180622"/>
                  </a:lnTo>
                  <a:lnTo>
                    <a:pt x="73631" y="177643"/>
                  </a:lnTo>
                  <a:lnTo>
                    <a:pt x="83806" y="175731"/>
                  </a:lnTo>
                  <a:lnTo>
                    <a:pt x="93969" y="175353"/>
                  </a:lnTo>
                  <a:lnTo>
                    <a:pt x="99049" y="173044"/>
                  </a:lnTo>
                  <a:lnTo>
                    <a:pt x="114289" y="16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SMARTInkShape-371"/>
            <p:cNvSpPr/>
            <p:nvPr>
              <p:custDataLst>
                <p:tags r:id="rId50"/>
              </p:custDataLst>
            </p:nvPr>
          </p:nvSpPr>
          <p:spPr>
            <a:xfrm>
              <a:off x="6217920" y="762000"/>
              <a:ext cx="22861" cy="236221"/>
            </a:xfrm>
            <a:custGeom>
              <a:avLst/>
              <a:gdLst/>
              <a:ahLst/>
              <a:cxnLst/>
              <a:rect l="0" t="0" r="0" b="0"/>
              <a:pathLst>
                <a:path w="22861" h="236221">
                  <a:moveTo>
                    <a:pt x="22860" y="0"/>
                  </a:moveTo>
                  <a:lnTo>
                    <a:pt x="22860" y="0"/>
                  </a:lnTo>
                  <a:lnTo>
                    <a:pt x="22013" y="12167"/>
                  </a:lnTo>
                  <a:lnTo>
                    <a:pt x="16299" y="35824"/>
                  </a:lnTo>
                  <a:lnTo>
                    <a:pt x="15333" y="70108"/>
                  </a:lnTo>
                  <a:lnTo>
                    <a:pt x="15245" y="108182"/>
                  </a:lnTo>
                  <a:lnTo>
                    <a:pt x="15241" y="139714"/>
                  </a:lnTo>
                  <a:lnTo>
                    <a:pt x="12983" y="168397"/>
                  </a:lnTo>
                  <a:lnTo>
                    <a:pt x="8680" y="204384"/>
                  </a:lnTo>
                  <a:lnTo>
                    <a:pt x="0" y="236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SMARTInkShape-372"/>
            <p:cNvSpPr/>
            <p:nvPr>
              <p:custDataLst>
                <p:tags r:id="rId51"/>
              </p:custDataLst>
            </p:nvPr>
          </p:nvSpPr>
          <p:spPr>
            <a:xfrm>
              <a:off x="5913131" y="1112523"/>
              <a:ext cx="83810" cy="181687"/>
            </a:xfrm>
            <a:custGeom>
              <a:avLst/>
              <a:gdLst/>
              <a:ahLst/>
              <a:cxnLst/>
              <a:rect l="0" t="0" r="0" b="0"/>
              <a:pathLst>
                <a:path w="83810" h="181687">
                  <a:moveTo>
                    <a:pt x="83809" y="15237"/>
                  </a:moveTo>
                  <a:lnTo>
                    <a:pt x="83809" y="15237"/>
                  </a:lnTo>
                  <a:lnTo>
                    <a:pt x="79764" y="11192"/>
                  </a:lnTo>
                  <a:lnTo>
                    <a:pt x="77778" y="6948"/>
                  </a:lnTo>
                  <a:lnTo>
                    <a:pt x="76217" y="117"/>
                  </a:lnTo>
                  <a:lnTo>
                    <a:pt x="64838" y="0"/>
                  </a:lnTo>
                  <a:lnTo>
                    <a:pt x="63542" y="846"/>
                  </a:lnTo>
                  <a:lnTo>
                    <a:pt x="62677" y="2256"/>
                  </a:lnTo>
                  <a:lnTo>
                    <a:pt x="62101" y="4043"/>
                  </a:lnTo>
                  <a:lnTo>
                    <a:pt x="57245" y="10603"/>
                  </a:lnTo>
                  <a:lnTo>
                    <a:pt x="39524" y="25174"/>
                  </a:lnTo>
                  <a:lnTo>
                    <a:pt x="32800" y="33200"/>
                  </a:lnTo>
                  <a:lnTo>
                    <a:pt x="21187" y="43325"/>
                  </a:lnTo>
                  <a:lnTo>
                    <a:pt x="3233" y="81190"/>
                  </a:lnTo>
                  <a:lnTo>
                    <a:pt x="274" y="109432"/>
                  </a:lnTo>
                  <a:lnTo>
                    <a:pt x="0" y="139259"/>
                  </a:lnTo>
                  <a:lnTo>
                    <a:pt x="2251" y="144582"/>
                  </a:lnTo>
                  <a:lnTo>
                    <a:pt x="5228" y="149770"/>
                  </a:lnTo>
                  <a:lnTo>
                    <a:pt x="7750" y="157451"/>
                  </a:lnTo>
                  <a:lnTo>
                    <a:pt x="18122" y="170174"/>
                  </a:lnTo>
                  <a:lnTo>
                    <a:pt x="25264" y="172998"/>
                  </a:lnTo>
                  <a:lnTo>
                    <a:pt x="33235" y="175100"/>
                  </a:lnTo>
                  <a:lnTo>
                    <a:pt x="45253" y="181090"/>
                  </a:lnTo>
                  <a:lnTo>
                    <a:pt x="47945" y="181686"/>
                  </a:lnTo>
                  <a:lnTo>
                    <a:pt x="50586" y="181236"/>
                  </a:lnTo>
                  <a:lnTo>
                    <a:pt x="60949" y="175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SMARTInkShape-373"/>
            <p:cNvSpPr/>
            <p:nvPr>
              <p:custDataLst>
                <p:tags r:id="rId52"/>
              </p:custDataLst>
            </p:nvPr>
          </p:nvSpPr>
          <p:spPr>
            <a:xfrm>
              <a:off x="5951220" y="929640"/>
              <a:ext cx="7613" cy="68581"/>
            </a:xfrm>
            <a:custGeom>
              <a:avLst/>
              <a:gdLst/>
              <a:ahLst/>
              <a:cxnLst/>
              <a:rect l="0" t="0" r="0" b="0"/>
              <a:pathLst>
                <a:path w="7613" h="68581">
                  <a:moveTo>
                    <a:pt x="0" y="0"/>
                  </a:moveTo>
                  <a:lnTo>
                    <a:pt x="0" y="0"/>
                  </a:lnTo>
                  <a:lnTo>
                    <a:pt x="6031" y="14320"/>
                  </a:lnTo>
                  <a:lnTo>
                    <a:pt x="7612" y="52300"/>
                  </a:lnTo>
                  <a:lnTo>
                    <a:pt x="5359" y="59369"/>
                  </a:lnTo>
                  <a:lnTo>
                    <a:pt x="0" y="68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SMARTInkShape-374"/>
            <p:cNvSpPr/>
            <p:nvPr>
              <p:custDataLst>
                <p:tags r:id="rId53"/>
              </p:custDataLst>
            </p:nvPr>
          </p:nvSpPr>
          <p:spPr>
            <a:xfrm>
              <a:off x="5951220" y="952500"/>
              <a:ext cx="38101" cy="22861"/>
            </a:xfrm>
            <a:custGeom>
              <a:avLst/>
              <a:gdLst/>
              <a:ahLst/>
              <a:cxnLst/>
              <a:rect l="0" t="0" r="0" b="0"/>
              <a:pathLst>
                <a:path w="38101" h="22861">
                  <a:moveTo>
                    <a:pt x="0" y="22860"/>
                  </a:moveTo>
                  <a:lnTo>
                    <a:pt x="0" y="22860"/>
                  </a:lnTo>
                  <a:lnTo>
                    <a:pt x="4045" y="18815"/>
                  </a:lnTo>
                  <a:lnTo>
                    <a:pt x="6031" y="14571"/>
                  </a:lnTo>
                  <a:lnTo>
                    <a:pt x="6561" y="12254"/>
                  </a:lnTo>
                  <a:lnTo>
                    <a:pt x="7760" y="10709"/>
                  </a:lnTo>
                  <a:lnTo>
                    <a:pt x="21459" y="1180"/>
                  </a:lnTo>
                  <a:lnTo>
                    <a:pt x="26490" y="35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SMARTInkShape-375"/>
            <p:cNvSpPr/>
            <p:nvPr>
              <p:custDataLst>
                <p:tags r:id="rId54"/>
              </p:custDataLst>
            </p:nvPr>
          </p:nvSpPr>
          <p:spPr>
            <a:xfrm>
              <a:off x="6035040" y="891540"/>
              <a:ext cx="15241" cy="190501"/>
            </a:xfrm>
            <a:custGeom>
              <a:avLst/>
              <a:gdLst/>
              <a:ahLst/>
              <a:cxnLst/>
              <a:rect l="0" t="0" r="0" b="0"/>
              <a:pathLst>
                <a:path w="15241" h="190501">
                  <a:moveTo>
                    <a:pt x="15240" y="0"/>
                  </a:moveTo>
                  <a:lnTo>
                    <a:pt x="15240" y="0"/>
                  </a:lnTo>
                  <a:lnTo>
                    <a:pt x="9209" y="14320"/>
                  </a:lnTo>
                  <a:lnTo>
                    <a:pt x="7638" y="49253"/>
                  </a:lnTo>
                  <a:lnTo>
                    <a:pt x="7621" y="83878"/>
                  </a:lnTo>
                  <a:lnTo>
                    <a:pt x="7620" y="119383"/>
                  </a:lnTo>
                  <a:lnTo>
                    <a:pt x="6773" y="138854"/>
                  </a:lnTo>
                  <a:lnTo>
                    <a:pt x="1588" y="15398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SMARTInkShape-376"/>
            <p:cNvSpPr/>
            <p:nvPr>
              <p:custDataLst>
                <p:tags r:id="rId55"/>
              </p:custDataLst>
            </p:nvPr>
          </p:nvSpPr>
          <p:spPr>
            <a:xfrm>
              <a:off x="5974080" y="990600"/>
              <a:ext cx="7621" cy="137161"/>
            </a:xfrm>
            <a:custGeom>
              <a:avLst/>
              <a:gdLst/>
              <a:ahLst/>
              <a:cxnLst/>
              <a:rect l="0" t="0" r="0" b="0"/>
              <a:pathLst>
                <a:path w="7621" h="137161">
                  <a:moveTo>
                    <a:pt x="0" y="0"/>
                  </a:moveTo>
                  <a:lnTo>
                    <a:pt x="0" y="0"/>
                  </a:lnTo>
                  <a:lnTo>
                    <a:pt x="0" y="10606"/>
                  </a:lnTo>
                  <a:lnTo>
                    <a:pt x="4390" y="25645"/>
                  </a:lnTo>
                  <a:lnTo>
                    <a:pt x="745" y="40338"/>
                  </a:lnTo>
                  <a:lnTo>
                    <a:pt x="2589" y="45586"/>
                  </a:lnTo>
                  <a:lnTo>
                    <a:pt x="4266" y="48170"/>
                  </a:lnTo>
                  <a:lnTo>
                    <a:pt x="6626" y="59899"/>
                  </a:lnTo>
                  <a:lnTo>
                    <a:pt x="7562" y="94067"/>
                  </a:lnTo>
                  <a:lnTo>
                    <a:pt x="7618" y="130578"/>
                  </a:lnTo>
                  <a:lnTo>
                    <a:pt x="7620" y="13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SMARTInkShape-377"/>
            <p:cNvSpPr/>
            <p:nvPr>
              <p:custDataLst>
                <p:tags r:id="rId56"/>
              </p:custDataLst>
            </p:nvPr>
          </p:nvSpPr>
          <p:spPr>
            <a:xfrm>
              <a:off x="6073140" y="1226820"/>
              <a:ext cx="83821" cy="7621"/>
            </a:xfrm>
            <a:custGeom>
              <a:avLst/>
              <a:gdLst/>
              <a:ahLst/>
              <a:cxnLst/>
              <a:rect l="0" t="0" r="0" b="0"/>
              <a:pathLst>
                <a:path w="83821" h="7621">
                  <a:moveTo>
                    <a:pt x="0" y="7620"/>
                  </a:moveTo>
                  <a:lnTo>
                    <a:pt x="0" y="7620"/>
                  </a:lnTo>
                  <a:lnTo>
                    <a:pt x="17912" y="7620"/>
                  </a:lnTo>
                  <a:lnTo>
                    <a:pt x="44526" y="209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SMARTInkShape-378"/>
            <p:cNvSpPr/>
            <p:nvPr>
              <p:custDataLst>
                <p:tags r:id="rId57"/>
              </p:custDataLst>
            </p:nvPr>
          </p:nvSpPr>
          <p:spPr>
            <a:xfrm>
              <a:off x="6225540" y="1150620"/>
              <a:ext cx="7621" cy="175261"/>
            </a:xfrm>
            <a:custGeom>
              <a:avLst/>
              <a:gdLst/>
              <a:ahLst/>
              <a:cxnLst/>
              <a:rect l="0" t="0" r="0" b="0"/>
              <a:pathLst>
                <a:path w="7621" h="175261">
                  <a:moveTo>
                    <a:pt x="0" y="0"/>
                  </a:moveTo>
                  <a:lnTo>
                    <a:pt x="0" y="0"/>
                  </a:lnTo>
                  <a:lnTo>
                    <a:pt x="5237" y="12167"/>
                  </a:lnTo>
                  <a:lnTo>
                    <a:pt x="7480" y="45837"/>
                  </a:lnTo>
                  <a:lnTo>
                    <a:pt x="7611" y="81287"/>
                  </a:lnTo>
                  <a:lnTo>
                    <a:pt x="7620" y="115806"/>
                  </a:lnTo>
                  <a:lnTo>
                    <a:pt x="7620" y="145501"/>
                  </a:lnTo>
                  <a:lnTo>
                    <a:pt x="5362" y="151592"/>
                  </a:lnTo>
                  <a:lnTo>
                    <a:pt x="3574" y="154401"/>
                  </a:lnTo>
                  <a:lnTo>
                    <a:pt x="0" y="17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SMARTInkShape-379"/>
            <p:cNvSpPr/>
            <p:nvPr>
              <p:custDataLst>
                <p:tags r:id="rId58"/>
              </p:custDataLst>
            </p:nvPr>
          </p:nvSpPr>
          <p:spPr>
            <a:xfrm>
              <a:off x="6225540" y="1226820"/>
              <a:ext cx="60961" cy="15241"/>
            </a:xfrm>
            <a:custGeom>
              <a:avLst/>
              <a:gdLst/>
              <a:ahLst/>
              <a:cxnLst/>
              <a:rect l="0" t="0" r="0" b="0"/>
              <a:pathLst>
                <a:path w="60961" h="15241">
                  <a:moveTo>
                    <a:pt x="0" y="15240"/>
                  </a:moveTo>
                  <a:lnTo>
                    <a:pt x="0" y="15240"/>
                  </a:lnTo>
                  <a:lnTo>
                    <a:pt x="35612" y="15240"/>
                  </a:lnTo>
                  <a:lnTo>
                    <a:pt x="40662" y="15240"/>
                  </a:lnTo>
                  <a:lnTo>
                    <a:pt x="45730" y="12982"/>
                  </a:lnTo>
                  <a:lnTo>
                    <a:pt x="609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SMARTInkShape-380"/>
            <p:cNvSpPr/>
            <p:nvPr>
              <p:custDataLst>
                <p:tags r:id="rId59"/>
              </p:custDataLst>
            </p:nvPr>
          </p:nvSpPr>
          <p:spPr>
            <a:xfrm>
              <a:off x="6309360" y="1143000"/>
              <a:ext cx="1" cy="167641"/>
            </a:xfrm>
            <a:custGeom>
              <a:avLst/>
              <a:gdLst/>
              <a:ahLst/>
              <a:cxnLst/>
              <a:rect l="0" t="0" r="0" b="0"/>
              <a:pathLst>
                <a:path w="1" h="167641">
                  <a:moveTo>
                    <a:pt x="0" y="0"/>
                  </a:moveTo>
                  <a:lnTo>
                    <a:pt x="0" y="0"/>
                  </a:lnTo>
                  <a:lnTo>
                    <a:pt x="0" y="33902"/>
                  </a:lnTo>
                  <a:lnTo>
                    <a:pt x="0" y="68632"/>
                  </a:lnTo>
                  <a:lnTo>
                    <a:pt x="0" y="101322"/>
                  </a:lnTo>
                  <a:lnTo>
                    <a:pt x="0" y="137458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SMARTInkShape-381"/>
            <p:cNvSpPr/>
            <p:nvPr>
              <p:custDataLst>
                <p:tags r:id="rId60"/>
              </p:custDataLst>
            </p:nvPr>
          </p:nvSpPr>
          <p:spPr>
            <a:xfrm>
              <a:off x="5966460" y="1333500"/>
              <a:ext cx="7621" cy="198121"/>
            </a:xfrm>
            <a:custGeom>
              <a:avLst/>
              <a:gdLst/>
              <a:ahLst/>
              <a:cxnLst/>
              <a:rect l="0" t="0" r="0" b="0"/>
              <a:pathLst>
                <a:path w="7621" h="198121">
                  <a:moveTo>
                    <a:pt x="7620" y="0"/>
                  </a:moveTo>
                  <a:lnTo>
                    <a:pt x="7620" y="0"/>
                  </a:lnTo>
                  <a:lnTo>
                    <a:pt x="7620" y="36790"/>
                  </a:lnTo>
                  <a:lnTo>
                    <a:pt x="7620" y="72039"/>
                  </a:lnTo>
                  <a:lnTo>
                    <a:pt x="7620" y="109367"/>
                  </a:lnTo>
                  <a:lnTo>
                    <a:pt x="7620" y="146552"/>
                  </a:lnTo>
                  <a:lnTo>
                    <a:pt x="6773" y="162333"/>
                  </a:lnTo>
                  <a:lnTo>
                    <a:pt x="0" y="19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SMARTInkShape-382"/>
            <p:cNvSpPr/>
            <p:nvPr>
              <p:custDataLst>
                <p:tags r:id="rId61"/>
              </p:custDataLst>
            </p:nvPr>
          </p:nvSpPr>
          <p:spPr>
            <a:xfrm>
              <a:off x="5920740" y="1584960"/>
              <a:ext cx="14927" cy="182881"/>
            </a:xfrm>
            <a:custGeom>
              <a:avLst/>
              <a:gdLst/>
              <a:ahLst/>
              <a:cxnLst/>
              <a:rect l="0" t="0" r="0" b="0"/>
              <a:pathLst>
                <a:path w="14927" h="182881">
                  <a:moveTo>
                    <a:pt x="0" y="0"/>
                  </a:moveTo>
                  <a:lnTo>
                    <a:pt x="0" y="0"/>
                  </a:lnTo>
                  <a:lnTo>
                    <a:pt x="847" y="12167"/>
                  </a:lnTo>
                  <a:lnTo>
                    <a:pt x="6561" y="35824"/>
                  </a:lnTo>
                  <a:lnTo>
                    <a:pt x="7578" y="70179"/>
                  </a:lnTo>
                  <a:lnTo>
                    <a:pt x="7616" y="105232"/>
                  </a:lnTo>
                  <a:lnTo>
                    <a:pt x="8466" y="131889"/>
                  </a:lnTo>
                  <a:lnTo>
                    <a:pt x="14926" y="162107"/>
                  </a:lnTo>
                  <a:lnTo>
                    <a:pt x="7620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SMARTInkShape-383"/>
            <p:cNvSpPr/>
            <p:nvPr>
              <p:custDataLst>
                <p:tags r:id="rId62"/>
              </p:custDataLst>
            </p:nvPr>
          </p:nvSpPr>
          <p:spPr>
            <a:xfrm>
              <a:off x="5935980" y="1684020"/>
              <a:ext cx="76201" cy="15146"/>
            </a:xfrm>
            <a:custGeom>
              <a:avLst/>
              <a:gdLst/>
              <a:ahLst/>
              <a:cxnLst/>
              <a:rect l="0" t="0" r="0" b="0"/>
              <a:pathLst>
                <a:path w="76201" h="15146">
                  <a:moveTo>
                    <a:pt x="0" y="0"/>
                  </a:moveTo>
                  <a:lnTo>
                    <a:pt x="0" y="0"/>
                  </a:lnTo>
                  <a:lnTo>
                    <a:pt x="4045" y="0"/>
                  </a:lnTo>
                  <a:lnTo>
                    <a:pt x="30068" y="7149"/>
                  </a:lnTo>
                  <a:lnTo>
                    <a:pt x="32745" y="7306"/>
                  </a:lnTo>
                  <a:lnTo>
                    <a:pt x="37978" y="9738"/>
                  </a:lnTo>
                  <a:lnTo>
                    <a:pt x="43126" y="12795"/>
                  </a:lnTo>
                  <a:lnTo>
                    <a:pt x="53330" y="14757"/>
                  </a:lnTo>
                  <a:lnTo>
                    <a:pt x="67543" y="15145"/>
                  </a:lnTo>
                  <a:lnTo>
                    <a:pt x="70429" y="14330"/>
                  </a:lnTo>
                  <a:lnTo>
                    <a:pt x="72352" y="12940"/>
                  </a:lnTo>
                  <a:lnTo>
                    <a:pt x="76200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SMARTInkShape-384"/>
            <p:cNvSpPr/>
            <p:nvPr>
              <p:custDataLst>
                <p:tags r:id="rId63"/>
              </p:custDataLst>
            </p:nvPr>
          </p:nvSpPr>
          <p:spPr>
            <a:xfrm>
              <a:off x="6019800" y="1592580"/>
              <a:ext cx="15241" cy="213361"/>
            </a:xfrm>
            <a:custGeom>
              <a:avLst/>
              <a:gdLst/>
              <a:ahLst/>
              <a:cxnLst/>
              <a:rect l="0" t="0" r="0" b="0"/>
              <a:pathLst>
                <a:path w="15241" h="213361">
                  <a:moveTo>
                    <a:pt x="15240" y="0"/>
                  </a:moveTo>
                  <a:lnTo>
                    <a:pt x="15240" y="0"/>
                  </a:lnTo>
                  <a:lnTo>
                    <a:pt x="11195" y="4045"/>
                  </a:lnTo>
                  <a:lnTo>
                    <a:pt x="9208" y="10547"/>
                  </a:lnTo>
                  <a:lnTo>
                    <a:pt x="3668" y="43351"/>
                  </a:lnTo>
                  <a:lnTo>
                    <a:pt x="483" y="79149"/>
                  </a:lnTo>
                  <a:lnTo>
                    <a:pt x="95" y="113377"/>
                  </a:lnTo>
                  <a:lnTo>
                    <a:pt x="9" y="149333"/>
                  </a:lnTo>
                  <a:lnTo>
                    <a:pt x="1" y="185389"/>
                  </a:lnTo>
                  <a:lnTo>
                    <a:pt x="0" y="21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SMARTInkShape-385"/>
            <p:cNvSpPr/>
            <p:nvPr>
              <p:custDataLst>
                <p:tags r:id="rId64"/>
              </p:custDataLst>
            </p:nvPr>
          </p:nvSpPr>
          <p:spPr>
            <a:xfrm>
              <a:off x="5646420" y="1242060"/>
              <a:ext cx="175261" cy="15241"/>
            </a:xfrm>
            <a:custGeom>
              <a:avLst/>
              <a:gdLst/>
              <a:ahLst/>
              <a:cxnLst/>
              <a:rect l="0" t="0" r="0" b="0"/>
              <a:pathLst>
                <a:path w="175261" h="15241">
                  <a:moveTo>
                    <a:pt x="175260" y="15240"/>
                  </a:moveTo>
                  <a:lnTo>
                    <a:pt x="175260" y="15240"/>
                  </a:lnTo>
                  <a:lnTo>
                    <a:pt x="171215" y="15240"/>
                  </a:lnTo>
                  <a:lnTo>
                    <a:pt x="139161" y="8091"/>
                  </a:lnTo>
                  <a:lnTo>
                    <a:pt x="132123" y="6983"/>
                  </a:lnTo>
                  <a:lnTo>
                    <a:pt x="113807" y="1630"/>
                  </a:lnTo>
                  <a:lnTo>
                    <a:pt x="75716" y="42"/>
                  </a:lnTo>
                  <a:lnTo>
                    <a:pt x="40611" y="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SMARTInkShape-386"/>
            <p:cNvSpPr/>
            <p:nvPr>
              <p:custDataLst>
                <p:tags r:id="rId65"/>
              </p:custDataLst>
            </p:nvPr>
          </p:nvSpPr>
          <p:spPr>
            <a:xfrm>
              <a:off x="5440680" y="1196340"/>
              <a:ext cx="83821" cy="7621"/>
            </a:xfrm>
            <a:custGeom>
              <a:avLst/>
              <a:gdLst/>
              <a:ahLst/>
              <a:cxnLst/>
              <a:rect l="0" t="0" r="0" b="0"/>
              <a:pathLst>
                <a:path w="83821" h="7621">
                  <a:moveTo>
                    <a:pt x="0" y="7620"/>
                  </a:moveTo>
                  <a:lnTo>
                    <a:pt x="0" y="7620"/>
                  </a:lnTo>
                  <a:lnTo>
                    <a:pt x="8091" y="7620"/>
                  </a:lnTo>
                  <a:lnTo>
                    <a:pt x="14320" y="5362"/>
                  </a:lnTo>
                  <a:lnTo>
                    <a:pt x="19911" y="2383"/>
                  </a:lnTo>
                  <a:lnTo>
                    <a:pt x="30399" y="471"/>
                  </a:lnTo>
                  <a:lnTo>
                    <a:pt x="68440" y="4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SMARTInkShape-387"/>
            <p:cNvSpPr/>
            <p:nvPr>
              <p:custDataLst>
                <p:tags r:id="rId66"/>
              </p:custDataLst>
            </p:nvPr>
          </p:nvSpPr>
          <p:spPr>
            <a:xfrm>
              <a:off x="5532120" y="1097280"/>
              <a:ext cx="7621" cy="251461"/>
            </a:xfrm>
            <a:custGeom>
              <a:avLst/>
              <a:gdLst/>
              <a:ahLst/>
              <a:cxnLst/>
              <a:rect l="0" t="0" r="0" b="0"/>
              <a:pathLst>
                <a:path w="7621" h="251461">
                  <a:moveTo>
                    <a:pt x="7620" y="0"/>
                  </a:moveTo>
                  <a:lnTo>
                    <a:pt x="7620" y="0"/>
                  </a:lnTo>
                  <a:lnTo>
                    <a:pt x="7620" y="32925"/>
                  </a:lnTo>
                  <a:lnTo>
                    <a:pt x="7620" y="69565"/>
                  </a:lnTo>
                  <a:lnTo>
                    <a:pt x="5362" y="99352"/>
                  </a:lnTo>
                  <a:lnTo>
                    <a:pt x="3230" y="117816"/>
                  </a:lnTo>
                  <a:lnTo>
                    <a:pt x="4244" y="145725"/>
                  </a:lnTo>
                  <a:lnTo>
                    <a:pt x="559" y="183004"/>
                  </a:lnTo>
                  <a:lnTo>
                    <a:pt x="74" y="220996"/>
                  </a:lnTo>
                  <a:lnTo>
                    <a:pt x="0" y="25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SMARTInkShape-388"/>
          <p:cNvSpPr/>
          <p:nvPr>
            <p:custDataLst>
              <p:tags r:id="rId1"/>
            </p:custDataLst>
          </p:nvPr>
        </p:nvSpPr>
        <p:spPr>
          <a:xfrm>
            <a:off x="5433060" y="1082040"/>
            <a:ext cx="14182" cy="220981"/>
          </a:xfrm>
          <a:custGeom>
            <a:avLst/>
            <a:gdLst/>
            <a:ahLst/>
            <a:cxnLst/>
            <a:rect l="0" t="0" r="0" b="0"/>
            <a:pathLst>
              <a:path w="14182" h="220981">
                <a:moveTo>
                  <a:pt x="7620" y="0"/>
                </a:moveTo>
                <a:lnTo>
                  <a:pt x="7620" y="0"/>
                </a:lnTo>
                <a:lnTo>
                  <a:pt x="11665" y="4045"/>
                </a:lnTo>
                <a:lnTo>
                  <a:pt x="13651" y="10547"/>
                </a:lnTo>
                <a:lnTo>
                  <a:pt x="14181" y="14651"/>
                </a:lnTo>
                <a:lnTo>
                  <a:pt x="12511" y="21469"/>
                </a:lnTo>
                <a:lnTo>
                  <a:pt x="10881" y="24473"/>
                </a:lnTo>
                <a:lnTo>
                  <a:pt x="11327" y="34584"/>
                </a:lnTo>
                <a:lnTo>
                  <a:pt x="12654" y="45850"/>
                </a:lnTo>
                <a:lnTo>
                  <a:pt x="8174" y="77772"/>
                </a:lnTo>
                <a:lnTo>
                  <a:pt x="7729" y="109248"/>
                </a:lnTo>
                <a:lnTo>
                  <a:pt x="7642" y="143782"/>
                </a:lnTo>
                <a:lnTo>
                  <a:pt x="1061" y="179806"/>
                </a:lnTo>
                <a:lnTo>
                  <a:pt x="18" y="217287"/>
                </a:lnTo>
                <a:lnTo>
                  <a:pt x="0" y="2209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SMARTInkShape-Group87"/>
          <p:cNvGrpSpPr/>
          <p:nvPr/>
        </p:nvGrpSpPr>
        <p:grpSpPr>
          <a:xfrm>
            <a:off x="6461760" y="1066800"/>
            <a:ext cx="114301" cy="251461"/>
            <a:chOff x="6461760" y="1066800"/>
            <a:chExt cx="114301" cy="251461"/>
          </a:xfrm>
        </p:grpSpPr>
        <p:sp>
          <p:nvSpPr>
            <p:cNvPr id="67" name="SMARTInkShape-389"/>
            <p:cNvSpPr/>
            <p:nvPr>
              <p:custDataLst>
                <p:tags r:id="rId43"/>
              </p:custDataLst>
            </p:nvPr>
          </p:nvSpPr>
          <p:spPr>
            <a:xfrm>
              <a:off x="6492240" y="1066800"/>
              <a:ext cx="15223" cy="251461"/>
            </a:xfrm>
            <a:custGeom>
              <a:avLst/>
              <a:gdLst/>
              <a:ahLst/>
              <a:cxnLst/>
              <a:rect l="0" t="0" r="0" b="0"/>
              <a:pathLst>
                <a:path w="15223" h="251461">
                  <a:moveTo>
                    <a:pt x="0" y="0"/>
                  </a:moveTo>
                  <a:lnTo>
                    <a:pt x="0" y="0"/>
                  </a:lnTo>
                  <a:lnTo>
                    <a:pt x="4046" y="4045"/>
                  </a:lnTo>
                  <a:lnTo>
                    <a:pt x="6032" y="8289"/>
                  </a:lnTo>
                  <a:lnTo>
                    <a:pt x="11638" y="43638"/>
                  </a:lnTo>
                  <a:lnTo>
                    <a:pt x="14529" y="59200"/>
                  </a:lnTo>
                  <a:lnTo>
                    <a:pt x="15147" y="92212"/>
                  </a:lnTo>
                  <a:lnTo>
                    <a:pt x="15222" y="122919"/>
                  </a:lnTo>
                  <a:lnTo>
                    <a:pt x="12978" y="160719"/>
                  </a:lnTo>
                  <a:lnTo>
                    <a:pt x="8678" y="196753"/>
                  </a:lnTo>
                  <a:lnTo>
                    <a:pt x="7682" y="232299"/>
                  </a:lnTo>
                  <a:lnTo>
                    <a:pt x="7620" y="25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SMARTInkShape-390"/>
            <p:cNvSpPr/>
            <p:nvPr>
              <p:custDataLst>
                <p:tags r:id="rId44"/>
              </p:custDataLst>
            </p:nvPr>
          </p:nvSpPr>
          <p:spPr>
            <a:xfrm>
              <a:off x="6461760" y="1150620"/>
              <a:ext cx="114301" cy="45721"/>
            </a:xfrm>
            <a:custGeom>
              <a:avLst/>
              <a:gdLst/>
              <a:ahLst/>
              <a:cxnLst/>
              <a:rect l="0" t="0" r="0" b="0"/>
              <a:pathLst>
                <a:path w="114301" h="45721">
                  <a:moveTo>
                    <a:pt x="0" y="45720"/>
                  </a:moveTo>
                  <a:lnTo>
                    <a:pt x="0" y="45720"/>
                  </a:lnTo>
                  <a:lnTo>
                    <a:pt x="0" y="41675"/>
                  </a:lnTo>
                  <a:lnTo>
                    <a:pt x="847" y="40483"/>
                  </a:lnTo>
                  <a:lnTo>
                    <a:pt x="2258" y="39689"/>
                  </a:lnTo>
                  <a:lnTo>
                    <a:pt x="4045" y="39159"/>
                  </a:lnTo>
                  <a:lnTo>
                    <a:pt x="15438" y="32208"/>
                  </a:lnTo>
                  <a:lnTo>
                    <a:pt x="17913" y="31632"/>
                  </a:lnTo>
                  <a:lnTo>
                    <a:pt x="28812" y="25471"/>
                  </a:lnTo>
                  <a:lnTo>
                    <a:pt x="40804" y="22787"/>
                  </a:lnTo>
                  <a:lnTo>
                    <a:pt x="69531" y="10777"/>
                  </a:lnTo>
                  <a:lnTo>
                    <a:pt x="105004" y="266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SMARTInkShape-Group88"/>
          <p:cNvGrpSpPr/>
          <p:nvPr/>
        </p:nvGrpSpPr>
        <p:grpSpPr>
          <a:xfrm>
            <a:off x="6446520" y="487680"/>
            <a:ext cx="921897" cy="951298"/>
            <a:chOff x="6446520" y="487680"/>
            <a:chExt cx="921897" cy="951298"/>
          </a:xfrm>
        </p:grpSpPr>
        <p:sp>
          <p:nvSpPr>
            <p:cNvPr id="70" name="SMARTInkShape-391"/>
            <p:cNvSpPr/>
            <p:nvPr>
              <p:custDataLst>
                <p:tags r:id="rId32"/>
              </p:custDataLst>
            </p:nvPr>
          </p:nvSpPr>
          <p:spPr>
            <a:xfrm>
              <a:off x="6492240" y="662940"/>
              <a:ext cx="7612" cy="137161"/>
            </a:xfrm>
            <a:custGeom>
              <a:avLst/>
              <a:gdLst/>
              <a:ahLst/>
              <a:cxnLst/>
              <a:rect l="0" t="0" r="0" b="0"/>
              <a:pathLst>
                <a:path w="7612" h="137161">
                  <a:moveTo>
                    <a:pt x="0" y="0"/>
                  </a:moveTo>
                  <a:lnTo>
                    <a:pt x="0" y="0"/>
                  </a:lnTo>
                  <a:lnTo>
                    <a:pt x="0" y="34896"/>
                  </a:lnTo>
                  <a:lnTo>
                    <a:pt x="847" y="70504"/>
                  </a:lnTo>
                  <a:lnTo>
                    <a:pt x="7306" y="107691"/>
                  </a:lnTo>
                  <a:lnTo>
                    <a:pt x="7611" y="132040"/>
                  </a:lnTo>
                  <a:lnTo>
                    <a:pt x="6768" y="133747"/>
                  </a:lnTo>
                  <a:lnTo>
                    <a:pt x="5359" y="134884"/>
                  </a:lnTo>
                  <a:lnTo>
                    <a:pt x="0" y="13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SMARTInkShape-392"/>
            <p:cNvSpPr/>
            <p:nvPr>
              <p:custDataLst>
                <p:tags r:id="rId33"/>
              </p:custDataLst>
            </p:nvPr>
          </p:nvSpPr>
          <p:spPr>
            <a:xfrm>
              <a:off x="6446520" y="678180"/>
              <a:ext cx="91441" cy="60961"/>
            </a:xfrm>
            <a:custGeom>
              <a:avLst/>
              <a:gdLst/>
              <a:ahLst/>
              <a:cxnLst/>
              <a:rect l="0" t="0" r="0" b="0"/>
              <a:pathLst>
                <a:path w="91441" h="60961">
                  <a:moveTo>
                    <a:pt x="0" y="60960"/>
                  </a:moveTo>
                  <a:lnTo>
                    <a:pt x="0" y="60960"/>
                  </a:lnTo>
                  <a:lnTo>
                    <a:pt x="4046" y="56915"/>
                  </a:lnTo>
                  <a:lnTo>
                    <a:pt x="8289" y="54929"/>
                  </a:lnTo>
                  <a:lnTo>
                    <a:pt x="10606" y="54399"/>
                  </a:lnTo>
                  <a:lnTo>
                    <a:pt x="17912" y="49609"/>
                  </a:lnTo>
                  <a:lnTo>
                    <a:pt x="55128" y="22846"/>
                  </a:lnTo>
                  <a:lnTo>
                    <a:pt x="91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SMARTInkShape-393"/>
            <p:cNvSpPr/>
            <p:nvPr>
              <p:custDataLst>
                <p:tags r:id="rId34"/>
              </p:custDataLst>
            </p:nvPr>
          </p:nvSpPr>
          <p:spPr>
            <a:xfrm>
              <a:off x="6614160" y="518199"/>
              <a:ext cx="144780" cy="196915"/>
            </a:xfrm>
            <a:custGeom>
              <a:avLst/>
              <a:gdLst/>
              <a:ahLst/>
              <a:cxnLst/>
              <a:rect l="0" t="0" r="0" b="0"/>
              <a:pathLst>
                <a:path w="144780" h="196915">
                  <a:moveTo>
                    <a:pt x="0" y="53301"/>
                  </a:moveTo>
                  <a:lnTo>
                    <a:pt x="0" y="53301"/>
                  </a:lnTo>
                  <a:lnTo>
                    <a:pt x="36223" y="17924"/>
                  </a:lnTo>
                  <a:lnTo>
                    <a:pt x="65694" y="1473"/>
                  </a:lnTo>
                  <a:lnTo>
                    <a:pt x="74094" y="260"/>
                  </a:lnTo>
                  <a:lnTo>
                    <a:pt x="82372" y="0"/>
                  </a:lnTo>
                  <a:lnTo>
                    <a:pt x="87436" y="4018"/>
                  </a:lnTo>
                  <a:lnTo>
                    <a:pt x="89660" y="10513"/>
                  </a:lnTo>
                  <a:lnTo>
                    <a:pt x="91336" y="43313"/>
                  </a:lnTo>
                  <a:lnTo>
                    <a:pt x="90573" y="68732"/>
                  </a:lnTo>
                  <a:lnTo>
                    <a:pt x="78258" y="106503"/>
                  </a:lnTo>
                  <a:lnTo>
                    <a:pt x="72275" y="142193"/>
                  </a:lnTo>
                  <a:lnTo>
                    <a:pt x="69675" y="153393"/>
                  </a:lnTo>
                  <a:lnTo>
                    <a:pt x="75237" y="176569"/>
                  </a:lnTo>
                  <a:lnTo>
                    <a:pt x="76405" y="178660"/>
                  </a:lnTo>
                  <a:lnTo>
                    <a:pt x="78030" y="180054"/>
                  </a:lnTo>
                  <a:lnTo>
                    <a:pt x="82093" y="182449"/>
                  </a:lnTo>
                  <a:lnTo>
                    <a:pt x="89141" y="187711"/>
                  </a:lnTo>
                  <a:lnTo>
                    <a:pt x="115790" y="196914"/>
                  </a:lnTo>
                  <a:lnTo>
                    <a:pt x="128194" y="193690"/>
                  </a:lnTo>
                  <a:lnTo>
                    <a:pt x="144779" y="182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SMARTInkShape-394"/>
            <p:cNvSpPr/>
            <p:nvPr>
              <p:custDataLst>
                <p:tags r:id="rId35"/>
              </p:custDataLst>
            </p:nvPr>
          </p:nvSpPr>
          <p:spPr>
            <a:xfrm>
              <a:off x="6827870" y="487680"/>
              <a:ext cx="75830" cy="174030"/>
            </a:xfrm>
            <a:custGeom>
              <a:avLst/>
              <a:gdLst/>
              <a:ahLst/>
              <a:cxnLst/>
              <a:rect l="0" t="0" r="0" b="0"/>
              <a:pathLst>
                <a:path w="75830" h="174030">
                  <a:moveTo>
                    <a:pt x="37750" y="0"/>
                  </a:moveTo>
                  <a:lnTo>
                    <a:pt x="37750" y="0"/>
                  </a:lnTo>
                  <a:lnTo>
                    <a:pt x="27144" y="10606"/>
                  </a:lnTo>
                  <a:lnTo>
                    <a:pt x="24569" y="17696"/>
                  </a:lnTo>
                  <a:lnTo>
                    <a:pt x="14402" y="51967"/>
                  </a:lnTo>
                  <a:lnTo>
                    <a:pt x="10440" y="63736"/>
                  </a:lnTo>
                  <a:lnTo>
                    <a:pt x="3642" y="99426"/>
                  </a:lnTo>
                  <a:lnTo>
                    <a:pt x="0" y="134206"/>
                  </a:lnTo>
                  <a:lnTo>
                    <a:pt x="6242" y="161018"/>
                  </a:lnTo>
                  <a:lnTo>
                    <a:pt x="7431" y="163226"/>
                  </a:lnTo>
                  <a:lnTo>
                    <a:pt x="9071" y="164697"/>
                  </a:lnTo>
                  <a:lnTo>
                    <a:pt x="15423" y="169026"/>
                  </a:lnTo>
                  <a:lnTo>
                    <a:pt x="20207" y="172489"/>
                  </a:lnTo>
                  <a:lnTo>
                    <a:pt x="25155" y="174029"/>
                  </a:lnTo>
                  <a:lnTo>
                    <a:pt x="27660" y="173592"/>
                  </a:lnTo>
                  <a:lnTo>
                    <a:pt x="62837" y="156372"/>
                  </a:lnTo>
                  <a:lnTo>
                    <a:pt x="64634" y="153355"/>
                  </a:lnTo>
                  <a:lnTo>
                    <a:pt x="69777" y="138603"/>
                  </a:lnTo>
                  <a:lnTo>
                    <a:pt x="73151" y="132721"/>
                  </a:lnTo>
                  <a:lnTo>
                    <a:pt x="75051" y="123803"/>
                  </a:lnTo>
                  <a:lnTo>
                    <a:pt x="75829" y="88111"/>
                  </a:lnTo>
                  <a:lnTo>
                    <a:pt x="75002" y="53114"/>
                  </a:lnTo>
                  <a:lnTo>
                    <a:pt x="69766" y="37092"/>
                  </a:lnTo>
                  <a:lnTo>
                    <a:pt x="62669" y="23664"/>
                  </a:lnTo>
                  <a:lnTo>
                    <a:pt x="61983" y="20856"/>
                  </a:lnTo>
                  <a:lnTo>
                    <a:pt x="60679" y="18984"/>
                  </a:lnTo>
                  <a:lnTo>
                    <a:pt x="58962" y="17736"/>
                  </a:lnTo>
                  <a:lnTo>
                    <a:pt x="54797" y="16349"/>
                  </a:lnTo>
                  <a:lnTo>
                    <a:pt x="37750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SMARTInkShape-395"/>
            <p:cNvSpPr/>
            <p:nvPr>
              <p:custDataLst>
                <p:tags r:id="rId36"/>
              </p:custDataLst>
            </p:nvPr>
          </p:nvSpPr>
          <p:spPr>
            <a:xfrm>
              <a:off x="6987539" y="510884"/>
              <a:ext cx="76201" cy="144406"/>
            </a:xfrm>
            <a:custGeom>
              <a:avLst/>
              <a:gdLst/>
              <a:ahLst/>
              <a:cxnLst/>
              <a:rect l="0" t="0" r="0" b="0"/>
              <a:pathLst>
                <a:path w="76201" h="144406">
                  <a:moveTo>
                    <a:pt x="0" y="22516"/>
                  </a:moveTo>
                  <a:lnTo>
                    <a:pt x="0" y="22516"/>
                  </a:lnTo>
                  <a:lnTo>
                    <a:pt x="14181" y="22516"/>
                  </a:lnTo>
                  <a:lnTo>
                    <a:pt x="30610" y="11165"/>
                  </a:lnTo>
                  <a:lnTo>
                    <a:pt x="45403" y="5530"/>
                  </a:lnTo>
                  <a:lnTo>
                    <a:pt x="50660" y="2267"/>
                  </a:lnTo>
                  <a:lnTo>
                    <a:pt x="59437" y="0"/>
                  </a:lnTo>
                  <a:lnTo>
                    <a:pt x="67388" y="6247"/>
                  </a:lnTo>
                  <a:lnTo>
                    <a:pt x="72273" y="15061"/>
                  </a:lnTo>
                  <a:lnTo>
                    <a:pt x="72735" y="18393"/>
                  </a:lnTo>
                  <a:lnTo>
                    <a:pt x="64748" y="50840"/>
                  </a:lnTo>
                  <a:lnTo>
                    <a:pt x="53171" y="73649"/>
                  </a:lnTo>
                  <a:lnTo>
                    <a:pt x="30477" y="108066"/>
                  </a:lnTo>
                  <a:lnTo>
                    <a:pt x="17498" y="128679"/>
                  </a:lnTo>
                  <a:lnTo>
                    <a:pt x="15440" y="138359"/>
                  </a:lnTo>
                  <a:lnTo>
                    <a:pt x="15373" y="140385"/>
                  </a:lnTo>
                  <a:lnTo>
                    <a:pt x="16176" y="141735"/>
                  </a:lnTo>
                  <a:lnTo>
                    <a:pt x="17557" y="142636"/>
                  </a:lnTo>
                  <a:lnTo>
                    <a:pt x="21813" y="144080"/>
                  </a:lnTo>
                  <a:lnTo>
                    <a:pt x="33375" y="144405"/>
                  </a:lnTo>
                  <a:lnTo>
                    <a:pt x="38258" y="142164"/>
                  </a:lnTo>
                  <a:lnTo>
                    <a:pt x="43251" y="139193"/>
                  </a:lnTo>
                  <a:lnTo>
                    <a:pt x="53355" y="137286"/>
                  </a:lnTo>
                  <a:lnTo>
                    <a:pt x="55890" y="137129"/>
                  </a:lnTo>
                  <a:lnTo>
                    <a:pt x="60965" y="134697"/>
                  </a:lnTo>
                  <a:lnTo>
                    <a:pt x="76200" y="12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SMARTInkShape-396"/>
            <p:cNvSpPr/>
            <p:nvPr>
              <p:custDataLst>
                <p:tags r:id="rId37"/>
              </p:custDataLst>
            </p:nvPr>
          </p:nvSpPr>
          <p:spPr>
            <a:xfrm>
              <a:off x="6752483" y="922020"/>
              <a:ext cx="134897" cy="228469"/>
            </a:xfrm>
            <a:custGeom>
              <a:avLst/>
              <a:gdLst/>
              <a:ahLst/>
              <a:cxnLst/>
              <a:rect l="0" t="0" r="0" b="0"/>
              <a:pathLst>
                <a:path w="134897" h="228469">
                  <a:moveTo>
                    <a:pt x="44556" y="0"/>
                  </a:moveTo>
                  <a:lnTo>
                    <a:pt x="44556" y="0"/>
                  </a:lnTo>
                  <a:lnTo>
                    <a:pt x="40512" y="0"/>
                  </a:lnTo>
                  <a:lnTo>
                    <a:pt x="36269" y="2258"/>
                  </a:lnTo>
                  <a:lnTo>
                    <a:pt x="33951" y="4045"/>
                  </a:lnTo>
                  <a:lnTo>
                    <a:pt x="31377" y="8289"/>
                  </a:lnTo>
                  <a:lnTo>
                    <a:pt x="25678" y="21957"/>
                  </a:lnTo>
                  <a:lnTo>
                    <a:pt x="16191" y="37647"/>
                  </a:lnTo>
                  <a:lnTo>
                    <a:pt x="4725" y="72613"/>
                  </a:lnTo>
                  <a:lnTo>
                    <a:pt x="0" y="95811"/>
                  </a:lnTo>
                  <a:lnTo>
                    <a:pt x="5500" y="130983"/>
                  </a:lnTo>
                  <a:lnTo>
                    <a:pt x="10418" y="168826"/>
                  </a:lnTo>
                  <a:lnTo>
                    <a:pt x="14201" y="186187"/>
                  </a:lnTo>
                  <a:lnTo>
                    <a:pt x="17801" y="192252"/>
                  </a:lnTo>
                  <a:lnTo>
                    <a:pt x="54633" y="223514"/>
                  </a:lnTo>
                  <a:lnTo>
                    <a:pt x="62018" y="226340"/>
                  </a:lnTo>
                  <a:lnTo>
                    <a:pt x="84881" y="228468"/>
                  </a:lnTo>
                  <a:lnTo>
                    <a:pt x="90137" y="226283"/>
                  </a:lnTo>
                  <a:lnTo>
                    <a:pt x="92723" y="224516"/>
                  </a:lnTo>
                  <a:lnTo>
                    <a:pt x="111535" y="219188"/>
                  </a:lnTo>
                  <a:lnTo>
                    <a:pt x="122980" y="210466"/>
                  </a:lnTo>
                  <a:lnTo>
                    <a:pt x="125979" y="205583"/>
                  </a:lnTo>
                  <a:lnTo>
                    <a:pt x="127666" y="195816"/>
                  </a:lnTo>
                  <a:lnTo>
                    <a:pt x="128908" y="187782"/>
                  </a:lnTo>
                  <a:lnTo>
                    <a:pt x="133520" y="177653"/>
                  </a:lnTo>
                  <a:lnTo>
                    <a:pt x="134896" y="168986"/>
                  </a:lnTo>
                  <a:lnTo>
                    <a:pt x="128172" y="139787"/>
                  </a:lnTo>
                  <a:lnTo>
                    <a:pt x="115436" y="112391"/>
                  </a:lnTo>
                  <a:lnTo>
                    <a:pt x="101263" y="89022"/>
                  </a:lnTo>
                  <a:lnTo>
                    <a:pt x="98048" y="79529"/>
                  </a:lnTo>
                  <a:lnTo>
                    <a:pt x="94295" y="74010"/>
                  </a:lnTo>
                  <a:lnTo>
                    <a:pt x="89805" y="70994"/>
                  </a:lnTo>
                  <a:lnTo>
                    <a:pt x="84986" y="68806"/>
                  </a:lnTo>
                  <a:lnTo>
                    <a:pt x="64702" y="56523"/>
                  </a:lnTo>
                  <a:lnTo>
                    <a:pt x="55418" y="53437"/>
                  </a:lnTo>
                  <a:lnTo>
                    <a:pt x="44556" y="4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SMARTInkShape-397"/>
            <p:cNvSpPr/>
            <p:nvPr>
              <p:custDataLst>
                <p:tags r:id="rId38"/>
              </p:custDataLst>
            </p:nvPr>
          </p:nvSpPr>
          <p:spPr>
            <a:xfrm>
              <a:off x="6949439" y="1021080"/>
              <a:ext cx="68582" cy="7621"/>
            </a:xfrm>
            <a:custGeom>
              <a:avLst/>
              <a:gdLst/>
              <a:ahLst/>
              <a:cxnLst/>
              <a:rect l="0" t="0" r="0" b="0"/>
              <a:pathLst>
                <a:path w="68582" h="7621">
                  <a:moveTo>
                    <a:pt x="0" y="7620"/>
                  </a:moveTo>
                  <a:lnTo>
                    <a:pt x="0" y="7620"/>
                  </a:lnTo>
                  <a:lnTo>
                    <a:pt x="37012" y="7620"/>
                  </a:lnTo>
                  <a:lnTo>
                    <a:pt x="39915" y="6773"/>
                  </a:lnTo>
                  <a:lnTo>
                    <a:pt x="41851" y="5362"/>
                  </a:lnTo>
                  <a:lnTo>
                    <a:pt x="43140" y="3575"/>
                  </a:lnTo>
                  <a:lnTo>
                    <a:pt x="49090" y="1589"/>
                  </a:lnTo>
                  <a:lnTo>
                    <a:pt x="685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SMARTInkShape-398"/>
            <p:cNvSpPr/>
            <p:nvPr>
              <p:custDataLst>
                <p:tags r:id="rId39"/>
              </p:custDataLst>
            </p:nvPr>
          </p:nvSpPr>
          <p:spPr>
            <a:xfrm>
              <a:off x="7109600" y="891540"/>
              <a:ext cx="106325" cy="205388"/>
            </a:xfrm>
            <a:custGeom>
              <a:avLst/>
              <a:gdLst/>
              <a:ahLst/>
              <a:cxnLst/>
              <a:rect l="0" t="0" r="0" b="0"/>
              <a:pathLst>
                <a:path w="106325" h="205388">
                  <a:moveTo>
                    <a:pt x="30339" y="0"/>
                  </a:moveTo>
                  <a:lnTo>
                    <a:pt x="30339" y="0"/>
                  </a:lnTo>
                  <a:lnTo>
                    <a:pt x="23779" y="0"/>
                  </a:lnTo>
                  <a:lnTo>
                    <a:pt x="8569" y="14153"/>
                  </a:lnTo>
                  <a:lnTo>
                    <a:pt x="7802" y="18963"/>
                  </a:lnTo>
                  <a:lnTo>
                    <a:pt x="6697" y="29020"/>
                  </a:lnTo>
                  <a:lnTo>
                    <a:pt x="1461" y="46435"/>
                  </a:lnTo>
                  <a:lnTo>
                    <a:pt x="0" y="78521"/>
                  </a:lnTo>
                  <a:lnTo>
                    <a:pt x="725" y="113759"/>
                  </a:lnTo>
                  <a:lnTo>
                    <a:pt x="12012" y="147049"/>
                  </a:lnTo>
                  <a:lnTo>
                    <a:pt x="15032" y="161633"/>
                  </a:lnTo>
                  <a:lnTo>
                    <a:pt x="20951" y="174575"/>
                  </a:lnTo>
                  <a:lnTo>
                    <a:pt x="22780" y="180036"/>
                  </a:lnTo>
                  <a:lnTo>
                    <a:pt x="33222" y="193000"/>
                  </a:lnTo>
                  <a:lnTo>
                    <a:pt x="38112" y="195844"/>
                  </a:lnTo>
                  <a:lnTo>
                    <a:pt x="40602" y="196603"/>
                  </a:lnTo>
                  <a:lnTo>
                    <a:pt x="42261" y="197955"/>
                  </a:lnTo>
                  <a:lnTo>
                    <a:pt x="44104" y="201716"/>
                  </a:lnTo>
                  <a:lnTo>
                    <a:pt x="46290" y="203057"/>
                  </a:lnTo>
                  <a:lnTo>
                    <a:pt x="58573" y="205387"/>
                  </a:lnTo>
                  <a:lnTo>
                    <a:pt x="62079" y="203325"/>
                  </a:lnTo>
                  <a:lnTo>
                    <a:pt x="66459" y="200433"/>
                  </a:lnTo>
                  <a:lnTo>
                    <a:pt x="73686" y="197959"/>
                  </a:lnTo>
                  <a:lnTo>
                    <a:pt x="78674" y="194379"/>
                  </a:lnTo>
                  <a:lnTo>
                    <a:pt x="81455" y="189966"/>
                  </a:lnTo>
                  <a:lnTo>
                    <a:pt x="83538" y="185183"/>
                  </a:lnTo>
                  <a:lnTo>
                    <a:pt x="95744" y="169312"/>
                  </a:lnTo>
                  <a:lnTo>
                    <a:pt x="104074" y="133825"/>
                  </a:lnTo>
                  <a:lnTo>
                    <a:pt x="106324" y="98833"/>
                  </a:lnTo>
                  <a:lnTo>
                    <a:pt x="105629" y="82812"/>
                  </a:lnTo>
                  <a:lnTo>
                    <a:pt x="89651" y="46261"/>
                  </a:lnTo>
                  <a:lnTo>
                    <a:pt x="84641" y="40881"/>
                  </a:lnTo>
                  <a:lnTo>
                    <a:pt x="73146" y="33938"/>
                  </a:lnTo>
                  <a:lnTo>
                    <a:pt x="60820" y="30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SMARTInkShape-399"/>
            <p:cNvSpPr/>
            <p:nvPr>
              <p:custDataLst>
                <p:tags r:id="rId40"/>
              </p:custDataLst>
            </p:nvPr>
          </p:nvSpPr>
          <p:spPr>
            <a:xfrm>
              <a:off x="6828590" y="1226820"/>
              <a:ext cx="128338" cy="212158"/>
            </a:xfrm>
            <a:custGeom>
              <a:avLst/>
              <a:gdLst/>
              <a:ahLst/>
              <a:cxnLst/>
              <a:rect l="0" t="0" r="0" b="0"/>
              <a:pathLst>
                <a:path w="128338" h="212158">
                  <a:moveTo>
                    <a:pt x="37030" y="7620"/>
                  </a:moveTo>
                  <a:lnTo>
                    <a:pt x="37030" y="7620"/>
                  </a:lnTo>
                  <a:lnTo>
                    <a:pt x="23908" y="14181"/>
                  </a:lnTo>
                  <a:lnTo>
                    <a:pt x="11370" y="32314"/>
                  </a:lnTo>
                  <a:lnTo>
                    <a:pt x="8692" y="40044"/>
                  </a:lnTo>
                  <a:lnTo>
                    <a:pt x="6675" y="77819"/>
                  </a:lnTo>
                  <a:lnTo>
                    <a:pt x="4348" y="87644"/>
                  </a:lnTo>
                  <a:lnTo>
                    <a:pt x="1338" y="95680"/>
                  </a:lnTo>
                  <a:lnTo>
                    <a:pt x="0" y="104895"/>
                  </a:lnTo>
                  <a:lnTo>
                    <a:pt x="6753" y="139744"/>
                  </a:lnTo>
                  <a:lnTo>
                    <a:pt x="15919" y="175263"/>
                  </a:lnTo>
                  <a:lnTo>
                    <a:pt x="22308" y="188243"/>
                  </a:lnTo>
                  <a:lnTo>
                    <a:pt x="35555" y="204103"/>
                  </a:lnTo>
                  <a:lnTo>
                    <a:pt x="48058" y="210653"/>
                  </a:lnTo>
                  <a:lnTo>
                    <a:pt x="54067" y="212157"/>
                  </a:lnTo>
                  <a:lnTo>
                    <a:pt x="56855" y="211711"/>
                  </a:lnTo>
                  <a:lnTo>
                    <a:pt x="75101" y="203906"/>
                  </a:lnTo>
                  <a:lnTo>
                    <a:pt x="100530" y="180308"/>
                  </a:lnTo>
                  <a:lnTo>
                    <a:pt x="123390" y="146128"/>
                  </a:lnTo>
                  <a:lnTo>
                    <a:pt x="126965" y="131727"/>
                  </a:lnTo>
                  <a:lnTo>
                    <a:pt x="128337" y="101569"/>
                  </a:lnTo>
                  <a:lnTo>
                    <a:pt x="120701" y="66885"/>
                  </a:lnTo>
                  <a:lnTo>
                    <a:pt x="105453" y="39887"/>
                  </a:lnTo>
                  <a:lnTo>
                    <a:pt x="87652" y="21245"/>
                  </a:lnTo>
                  <a:lnTo>
                    <a:pt x="59931" y="2164"/>
                  </a:lnTo>
                  <a:lnTo>
                    <a:pt x="446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SMARTInkShape-400"/>
            <p:cNvSpPr/>
            <p:nvPr>
              <p:custDataLst>
                <p:tags r:id="rId41"/>
              </p:custDataLst>
            </p:nvPr>
          </p:nvSpPr>
          <p:spPr>
            <a:xfrm>
              <a:off x="7086600" y="1272540"/>
              <a:ext cx="83821" cy="15241"/>
            </a:xfrm>
            <a:custGeom>
              <a:avLst/>
              <a:gdLst/>
              <a:ahLst/>
              <a:cxnLst/>
              <a:rect l="0" t="0" r="0" b="0"/>
              <a:pathLst>
                <a:path w="83821" h="15241">
                  <a:moveTo>
                    <a:pt x="0" y="15240"/>
                  </a:moveTo>
                  <a:lnTo>
                    <a:pt x="0" y="15240"/>
                  </a:lnTo>
                  <a:lnTo>
                    <a:pt x="33117" y="15240"/>
                  </a:lnTo>
                  <a:lnTo>
                    <a:pt x="70700" y="5502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SMARTInkShape-401"/>
            <p:cNvSpPr/>
            <p:nvPr>
              <p:custDataLst>
                <p:tags r:id="rId42"/>
              </p:custDataLst>
            </p:nvPr>
          </p:nvSpPr>
          <p:spPr>
            <a:xfrm>
              <a:off x="7231383" y="1165860"/>
              <a:ext cx="137034" cy="205738"/>
            </a:xfrm>
            <a:custGeom>
              <a:avLst/>
              <a:gdLst/>
              <a:ahLst/>
              <a:cxnLst/>
              <a:rect l="0" t="0" r="0" b="0"/>
              <a:pathLst>
                <a:path w="137034" h="205738">
                  <a:moveTo>
                    <a:pt x="22856" y="0"/>
                  </a:moveTo>
                  <a:lnTo>
                    <a:pt x="22856" y="0"/>
                  </a:lnTo>
                  <a:lnTo>
                    <a:pt x="18812" y="4045"/>
                  </a:lnTo>
                  <a:lnTo>
                    <a:pt x="14568" y="6031"/>
                  </a:lnTo>
                  <a:lnTo>
                    <a:pt x="12251" y="6561"/>
                  </a:lnTo>
                  <a:lnTo>
                    <a:pt x="10707" y="7761"/>
                  </a:lnTo>
                  <a:lnTo>
                    <a:pt x="8024" y="14088"/>
                  </a:lnTo>
                  <a:lnTo>
                    <a:pt x="6851" y="21942"/>
                  </a:lnTo>
                  <a:lnTo>
                    <a:pt x="1067" y="39683"/>
                  </a:lnTo>
                  <a:lnTo>
                    <a:pt x="38" y="76361"/>
                  </a:lnTo>
                  <a:lnTo>
                    <a:pt x="0" y="108952"/>
                  </a:lnTo>
                  <a:lnTo>
                    <a:pt x="845" y="122083"/>
                  </a:lnTo>
                  <a:lnTo>
                    <a:pt x="9404" y="157623"/>
                  </a:lnTo>
                  <a:lnTo>
                    <a:pt x="19705" y="177641"/>
                  </a:lnTo>
                  <a:lnTo>
                    <a:pt x="22770" y="187160"/>
                  </a:lnTo>
                  <a:lnTo>
                    <a:pt x="26487" y="192685"/>
                  </a:lnTo>
                  <a:lnTo>
                    <a:pt x="30961" y="195704"/>
                  </a:lnTo>
                  <a:lnTo>
                    <a:pt x="35772" y="197893"/>
                  </a:lnTo>
                  <a:lnTo>
                    <a:pt x="43241" y="203039"/>
                  </a:lnTo>
                  <a:lnTo>
                    <a:pt x="50816" y="204940"/>
                  </a:lnTo>
                  <a:lnTo>
                    <a:pt x="86357" y="205737"/>
                  </a:lnTo>
                  <a:lnTo>
                    <a:pt x="91437" y="203481"/>
                  </a:lnTo>
                  <a:lnTo>
                    <a:pt x="93977" y="201694"/>
                  </a:lnTo>
                  <a:lnTo>
                    <a:pt x="96799" y="197451"/>
                  </a:lnTo>
                  <a:lnTo>
                    <a:pt x="98900" y="192743"/>
                  </a:lnTo>
                  <a:lnTo>
                    <a:pt x="118592" y="169326"/>
                  </a:lnTo>
                  <a:lnTo>
                    <a:pt x="127709" y="142789"/>
                  </a:lnTo>
                  <a:lnTo>
                    <a:pt x="132393" y="135993"/>
                  </a:lnTo>
                  <a:lnTo>
                    <a:pt x="135746" y="119316"/>
                  </a:lnTo>
                  <a:lnTo>
                    <a:pt x="137033" y="86577"/>
                  </a:lnTo>
                  <a:lnTo>
                    <a:pt x="134844" y="78554"/>
                  </a:lnTo>
                  <a:lnTo>
                    <a:pt x="123971" y="55135"/>
                  </a:lnTo>
                  <a:lnTo>
                    <a:pt x="118278" y="39489"/>
                  </a:lnTo>
                  <a:lnTo>
                    <a:pt x="106533" y="23377"/>
                  </a:lnTo>
                  <a:lnTo>
                    <a:pt x="100686" y="18010"/>
                  </a:lnTo>
                  <a:lnTo>
                    <a:pt x="92443" y="12802"/>
                  </a:lnTo>
                  <a:lnTo>
                    <a:pt x="59308" y="1791"/>
                  </a:lnTo>
                  <a:lnTo>
                    <a:pt x="35907" y="105"/>
                  </a:lnTo>
                  <a:lnTo>
                    <a:pt x="30633" y="2304"/>
                  </a:lnTo>
                  <a:lnTo>
                    <a:pt x="22856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2" name="SMARTInkShape-402"/>
          <p:cNvSpPr/>
          <p:nvPr>
            <p:custDataLst>
              <p:tags r:id="rId2"/>
            </p:custDataLst>
          </p:nvPr>
        </p:nvSpPr>
        <p:spPr>
          <a:xfrm>
            <a:off x="7475220" y="960120"/>
            <a:ext cx="213330" cy="236221"/>
          </a:xfrm>
          <a:custGeom>
            <a:avLst/>
            <a:gdLst/>
            <a:ahLst/>
            <a:cxnLst/>
            <a:rect l="0" t="0" r="0" b="0"/>
            <a:pathLst>
              <a:path w="213330" h="236221">
                <a:moveTo>
                  <a:pt x="0" y="91440"/>
                </a:moveTo>
                <a:lnTo>
                  <a:pt x="0" y="91440"/>
                </a:lnTo>
                <a:lnTo>
                  <a:pt x="4046" y="95485"/>
                </a:lnTo>
                <a:lnTo>
                  <a:pt x="8289" y="97471"/>
                </a:lnTo>
                <a:lnTo>
                  <a:pt x="45254" y="99048"/>
                </a:lnTo>
                <a:lnTo>
                  <a:pt x="81717" y="99060"/>
                </a:lnTo>
                <a:lnTo>
                  <a:pt x="100840" y="99907"/>
                </a:lnTo>
                <a:lnTo>
                  <a:pt x="130892" y="112927"/>
                </a:lnTo>
                <a:lnTo>
                  <a:pt x="162215" y="114264"/>
                </a:lnTo>
                <a:lnTo>
                  <a:pt x="167487" y="112026"/>
                </a:lnTo>
                <a:lnTo>
                  <a:pt x="172652" y="109056"/>
                </a:lnTo>
                <a:lnTo>
                  <a:pt x="177770" y="107736"/>
                </a:lnTo>
                <a:lnTo>
                  <a:pt x="179473" y="106537"/>
                </a:lnTo>
                <a:lnTo>
                  <a:pt x="180609" y="104892"/>
                </a:lnTo>
                <a:lnTo>
                  <a:pt x="182747" y="99401"/>
                </a:lnTo>
                <a:lnTo>
                  <a:pt x="182877" y="87717"/>
                </a:lnTo>
                <a:lnTo>
                  <a:pt x="182031" y="86418"/>
                </a:lnTo>
                <a:lnTo>
                  <a:pt x="180621" y="85552"/>
                </a:lnTo>
                <a:lnTo>
                  <a:pt x="178834" y="84975"/>
                </a:lnTo>
                <a:lnTo>
                  <a:pt x="164968" y="73315"/>
                </a:lnTo>
                <a:lnTo>
                  <a:pt x="154913" y="64279"/>
                </a:lnTo>
                <a:lnTo>
                  <a:pt x="131127" y="52865"/>
                </a:lnTo>
                <a:lnTo>
                  <a:pt x="102368" y="33848"/>
                </a:lnTo>
                <a:lnTo>
                  <a:pt x="91591" y="28887"/>
                </a:lnTo>
                <a:lnTo>
                  <a:pt x="78759" y="18417"/>
                </a:lnTo>
                <a:lnTo>
                  <a:pt x="68584" y="13610"/>
                </a:lnTo>
                <a:lnTo>
                  <a:pt x="63502" y="10282"/>
                </a:lnTo>
                <a:lnTo>
                  <a:pt x="58421" y="8803"/>
                </a:lnTo>
                <a:lnTo>
                  <a:pt x="56727" y="7562"/>
                </a:lnTo>
                <a:lnTo>
                  <a:pt x="55598" y="5888"/>
                </a:lnTo>
                <a:lnTo>
                  <a:pt x="54845" y="3925"/>
                </a:lnTo>
                <a:lnTo>
                  <a:pt x="53496" y="2617"/>
                </a:lnTo>
                <a:lnTo>
                  <a:pt x="45722" y="1"/>
                </a:lnTo>
                <a:lnTo>
                  <a:pt x="57071" y="0"/>
                </a:lnTo>
                <a:lnTo>
                  <a:pt x="61489" y="2258"/>
                </a:lnTo>
                <a:lnTo>
                  <a:pt x="66275" y="5237"/>
                </a:lnTo>
                <a:lnTo>
                  <a:pt x="73730" y="7760"/>
                </a:lnTo>
                <a:lnTo>
                  <a:pt x="81301" y="12648"/>
                </a:lnTo>
                <a:lnTo>
                  <a:pt x="101759" y="21096"/>
                </a:lnTo>
                <a:lnTo>
                  <a:pt x="139089" y="43200"/>
                </a:lnTo>
                <a:lnTo>
                  <a:pt x="176704" y="71120"/>
                </a:lnTo>
                <a:lnTo>
                  <a:pt x="182393" y="73942"/>
                </a:lnTo>
                <a:lnTo>
                  <a:pt x="187743" y="76043"/>
                </a:lnTo>
                <a:lnTo>
                  <a:pt x="195516" y="81140"/>
                </a:lnTo>
                <a:lnTo>
                  <a:pt x="204226" y="83467"/>
                </a:lnTo>
                <a:lnTo>
                  <a:pt x="213007" y="91117"/>
                </a:lnTo>
                <a:lnTo>
                  <a:pt x="213329" y="97972"/>
                </a:lnTo>
                <a:lnTo>
                  <a:pt x="202752" y="109570"/>
                </a:lnTo>
                <a:lnTo>
                  <a:pt x="173243" y="133104"/>
                </a:lnTo>
                <a:lnTo>
                  <a:pt x="166461" y="142695"/>
                </a:lnTo>
                <a:lnTo>
                  <a:pt x="162621" y="145930"/>
                </a:lnTo>
                <a:lnTo>
                  <a:pt x="139373" y="159638"/>
                </a:lnTo>
                <a:lnTo>
                  <a:pt x="102389" y="188756"/>
                </a:lnTo>
                <a:lnTo>
                  <a:pt x="95061" y="200802"/>
                </a:lnTo>
                <a:lnTo>
                  <a:pt x="90819" y="210956"/>
                </a:lnTo>
                <a:lnTo>
                  <a:pt x="68580" y="2362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9" name="SMARTInkShape-Group90"/>
          <p:cNvGrpSpPr/>
          <p:nvPr/>
        </p:nvGrpSpPr>
        <p:grpSpPr>
          <a:xfrm>
            <a:off x="7764983" y="674019"/>
            <a:ext cx="606141" cy="671169"/>
            <a:chOff x="7764983" y="674019"/>
            <a:chExt cx="606141" cy="671169"/>
          </a:xfrm>
        </p:grpSpPr>
        <p:sp>
          <p:nvSpPr>
            <p:cNvPr id="83" name="SMARTInkShape-403"/>
            <p:cNvSpPr/>
            <p:nvPr>
              <p:custDataLst>
                <p:tags r:id="rId26"/>
              </p:custDataLst>
            </p:nvPr>
          </p:nvSpPr>
          <p:spPr>
            <a:xfrm>
              <a:off x="8016280" y="815340"/>
              <a:ext cx="99021" cy="175224"/>
            </a:xfrm>
            <a:custGeom>
              <a:avLst/>
              <a:gdLst/>
              <a:ahLst/>
              <a:cxnLst/>
              <a:rect l="0" t="0" r="0" b="0"/>
              <a:pathLst>
                <a:path w="99021" h="175224">
                  <a:moveTo>
                    <a:pt x="91400" y="15240"/>
                  </a:moveTo>
                  <a:lnTo>
                    <a:pt x="91400" y="15240"/>
                  </a:lnTo>
                  <a:lnTo>
                    <a:pt x="83874" y="186"/>
                  </a:lnTo>
                  <a:lnTo>
                    <a:pt x="62301" y="0"/>
                  </a:lnTo>
                  <a:lnTo>
                    <a:pt x="25550" y="27966"/>
                  </a:lnTo>
                  <a:lnTo>
                    <a:pt x="17796" y="36414"/>
                  </a:lnTo>
                  <a:lnTo>
                    <a:pt x="3351" y="58561"/>
                  </a:lnTo>
                  <a:lnTo>
                    <a:pt x="406" y="81633"/>
                  </a:lnTo>
                  <a:lnTo>
                    <a:pt x="0" y="107746"/>
                  </a:lnTo>
                  <a:lnTo>
                    <a:pt x="11312" y="143393"/>
                  </a:lnTo>
                  <a:lnTo>
                    <a:pt x="15279" y="155858"/>
                  </a:lnTo>
                  <a:lnTo>
                    <a:pt x="16945" y="157245"/>
                  </a:lnTo>
                  <a:lnTo>
                    <a:pt x="21056" y="159633"/>
                  </a:lnTo>
                  <a:lnTo>
                    <a:pt x="35588" y="172062"/>
                  </a:lnTo>
                  <a:lnTo>
                    <a:pt x="43160" y="174313"/>
                  </a:lnTo>
                  <a:lnTo>
                    <a:pt x="70022" y="175223"/>
                  </a:lnTo>
                  <a:lnTo>
                    <a:pt x="82432" y="171204"/>
                  </a:lnTo>
                  <a:lnTo>
                    <a:pt x="99020" y="16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SMARTInkShape-404"/>
            <p:cNvSpPr/>
            <p:nvPr>
              <p:custDataLst>
                <p:tags r:id="rId27"/>
              </p:custDataLst>
            </p:nvPr>
          </p:nvSpPr>
          <p:spPr>
            <a:xfrm>
              <a:off x="7925037" y="674019"/>
              <a:ext cx="350274" cy="434954"/>
            </a:xfrm>
            <a:custGeom>
              <a:avLst/>
              <a:gdLst/>
              <a:ahLst/>
              <a:cxnLst/>
              <a:rect l="0" t="0" r="0" b="0"/>
              <a:pathLst>
                <a:path w="350274" h="434954">
                  <a:moveTo>
                    <a:pt x="251223" y="42261"/>
                  </a:moveTo>
                  <a:lnTo>
                    <a:pt x="251223" y="42261"/>
                  </a:lnTo>
                  <a:lnTo>
                    <a:pt x="243917" y="27649"/>
                  </a:lnTo>
                  <a:lnTo>
                    <a:pt x="239651" y="23162"/>
                  </a:lnTo>
                  <a:lnTo>
                    <a:pt x="235356" y="21072"/>
                  </a:lnTo>
                  <a:lnTo>
                    <a:pt x="233025" y="20515"/>
                  </a:lnTo>
                  <a:lnTo>
                    <a:pt x="231471" y="19297"/>
                  </a:lnTo>
                  <a:lnTo>
                    <a:pt x="229744" y="15686"/>
                  </a:lnTo>
                  <a:lnTo>
                    <a:pt x="227590" y="14384"/>
                  </a:lnTo>
                  <a:lnTo>
                    <a:pt x="217316" y="11706"/>
                  </a:lnTo>
                  <a:lnTo>
                    <a:pt x="205829" y="5902"/>
                  </a:lnTo>
                  <a:lnTo>
                    <a:pt x="186762" y="0"/>
                  </a:lnTo>
                  <a:lnTo>
                    <a:pt x="158005" y="4531"/>
                  </a:lnTo>
                  <a:lnTo>
                    <a:pt x="122796" y="19571"/>
                  </a:lnTo>
                  <a:lnTo>
                    <a:pt x="106773" y="29329"/>
                  </a:lnTo>
                  <a:lnTo>
                    <a:pt x="70902" y="58671"/>
                  </a:lnTo>
                  <a:lnTo>
                    <a:pt x="51413" y="81251"/>
                  </a:lnTo>
                  <a:lnTo>
                    <a:pt x="27843" y="119320"/>
                  </a:lnTo>
                  <a:lnTo>
                    <a:pt x="12816" y="156674"/>
                  </a:lnTo>
                  <a:lnTo>
                    <a:pt x="5841" y="192418"/>
                  </a:lnTo>
                  <a:lnTo>
                    <a:pt x="1564" y="211494"/>
                  </a:lnTo>
                  <a:lnTo>
                    <a:pt x="0" y="248211"/>
                  </a:lnTo>
                  <a:lnTo>
                    <a:pt x="2068" y="278522"/>
                  </a:lnTo>
                  <a:lnTo>
                    <a:pt x="13613" y="316586"/>
                  </a:lnTo>
                  <a:lnTo>
                    <a:pt x="31764" y="350636"/>
                  </a:lnTo>
                  <a:lnTo>
                    <a:pt x="58263" y="386766"/>
                  </a:lnTo>
                  <a:lnTo>
                    <a:pt x="91356" y="413849"/>
                  </a:lnTo>
                  <a:lnTo>
                    <a:pt x="116623" y="427258"/>
                  </a:lnTo>
                  <a:lnTo>
                    <a:pt x="147931" y="434953"/>
                  </a:lnTo>
                  <a:lnTo>
                    <a:pt x="179044" y="431584"/>
                  </a:lnTo>
                  <a:lnTo>
                    <a:pt x="189792" y="426678"/>
                  </a:lnTo>
                  <a:lnTo>
                    <a:pt x="226732" y="406063"/>
                  </a:lnTo>
                  <a:lnTo>
                    <a:pt x="263828" y="372346"/>
                  </a:lnTo>
                  <a:lnTo>
                    <a:pt x="294240" y="336894"/>
                  </a:lnTo>
                  <a:lnTo>
                    <a:pt x="321531" y="299083"/>
                  </a:lnTo>
                  <a:lnTo>
                    <a:pt x="338500" y="269027"/>
                  </a:lnTo>
                  <a:lnTo>
                    <a:pt x="348450" y="232802"/>
                  </a:lnTo>
                  <a:lnTo>
                    <a:pt x="350176" y="197203"/>
                  </a:lnTo>
                  <a:lnTo>
                    <a:pt x="350273" y="160160"/>
                  </a:lnTo>
                  <a:lnTo>
                    <a:pt x="349434" y="138990"/>
                  </a:lnTo>
                  <a:lnTo>
                    <a:pt x="339677" y="109363"/>
                  </a:lnTo>
                  <a:lnTo>
                    <a:pt x="332588" y="99460"/>
                  </a:lnTo>
                  <a:lnTo>
                    <a:pt x="306606" y="72411"/>
                  </a:lnTo>
                  <a:lnTo>
                    <a:pt x="299544" y="63281"/>
                  </a:lnTo>
                  <a:lnTo>
                    <a:pt x="285201" y="53381"/>
                  </a:lnTo>
                  <a:lnTo>
                    <a:pt x="260287" y="44708"/>
                  </a:lnTo>
                  <a:lnTo>
                    <a:pt x="223367" y="42404"/>
                  </a:lnTo>
                  <a:lnTo>
                    <a:pt x="213123" y="42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SMARTInkShape-405"/>
            <p:cNvSpPr/>
            <p:nvPr>
              <p:custDataLst>
                <p:tags r:id="rId28"/>
              </p:custDataLst>
            </p:nvPr>
          </p:nvSpPr>
          <p:spPr>
            <a:xfrm>
              <a:off x="7764983" y="975388"/>
              <a:ext cx="295786" cy="369800"/>
            </a:xfrm>
            <a:custGeom>
              <a:avLst/>
              <a:gdLst/>
              <a:ahLst/>
              <a:cxnLst/>
              <a:rect l="0" t="0" r="0" b="0"/>
              <a:pathLst>
                <a:path w="295786" h="369800">
                  <a:moveTo>
                    <a:pt x="197917" y="7592"/>
                  </a:moveTo>
                  <a:lnTo>
                    <a:pt x="197917" y="7592"/>
                  </a:lnTo>
                  <a:lnTo>
                    <a:pt x="197917" y="3547"/>
                  </a:lnTo>
                  <a:lnTo>
                    <a:pt x="197070" y="2355"/>
                  </a:lnTo>
                  <a:lnTo>
                    <a:pt x="195659" y="1561"/>
                  </a:lnTo>
                  <a:lnTo>
                    <a:pt x="187311" y="286"/>
                  </a:lnTo>
                  <a:lnTo>
                    <a:pt x="172478" y="0"/>
                  </a:lnTo>
                  <a:lnTo>
                    <a:pt x="167420" y="2242"/>
                  </a:lnTo>
                  <a:lnTo>
                    <a:pt x="133351" y="28828"/>
                  </a:lnTo>
                  <a:lnTo>
                    <a:pt x="119708" y="41636"/>
                  </a:lnTo>
                  <a:lnTo>
                    <a:pt x="88490" y="78490"/>
                  </a:lnTo>
                  <a:lnTo>
                    <a:pt x="58859" y="115424"/>
                  </a:lnTo>
                  <a:lnTo>
                    <a:pt x="38023" y="150843"/>
                  </a:lnTo>
                  <a:lnTo>
                    <a:pt x="21647" y="182550"/>
                  </a:lnTo>
                  <a:lnTo>
                    <a:pt x="7619" y="214881"/>
                  </a:lnTo>
                  <a:lnTo>
                    <a:pt x="1341" y="240073"/>
                  </a:lnTo>
                  <a:lnTo>
                    <a:pt x="0" y="272545"/>
                  </a:lnTo>
                  <a:lnTo>
                    <a:pt x="670" y="299462"/>
                  </a:lnTo>
                  <a:lnTo>
                    <a:pt x="10406" y="325062"/>
                  </a:lnTo>
                  <a:lnTo>
                    <a:pt x="21755" y="340323"/>
                  </a:lnTo>
                  <a:lnTo>
                    <a:pt x="40761" y="354567"/>
                  </a:lnTo>
                  <a:lnTo>
                    <a:pt x="55773" y="362048"/>
                  </a:lnTo>
                  <a:lnTo>
                    <a:pt x="86165" y="369799"/>
                  </a:lnTo>
                  <a:lnTo>
                    <a:pt x="121874" y="365354"/>
                  </a:lnTo>
                  <a:lnTo>
                    <a:pt x="149343" y="355188"/>
                  </a:lnTo>
                  <a:lnTo>
                    <a:pt x="185198" y="324772"/>
                  </a:lnTo>
                  <a:lnTo>
                    <a:pt x="220776" y="289513"/>
                  </a:lnTo>
                  <a:lnTo>
                    <a:pt x="241097" y="265163"/>
                  </a:lnTo>
                  <a:lnTo>
                    <a:pt x="258208" y="228373"/>
                  </a:lnTo>
                  <a:lnTo>
                    <a:pt x="268905" y="198053"/>
                  </a:lnTo>
                  <a:lnTo>
                    <a:pt x="279171" y="162367"/>
                  </a:lnTo>
                  <a:lnTo>
                    <a:pt x="287095" y="129981"/>
                  </a:lnTo>
                  <a:lnTo>
                    <a:pt x="294296" y="92320"/>
                  </a:lnTo>
                  <a:lnTo>
                    <a:pt x="295785" y="80245"/>
                  </a:lnTo>
                  <a:lnTo>
                    <a:pt x="294189" y="71491"/>
                  </a:lnTo>
                  <a:lnTo>
                    <a:pt x="281492" y="47539"/>
                  </a:lnTo>
                  <a:lnTo>
                    <a:pt x="271528" y="35897"/>
                  </a:lnTo>
                  <a:lnTo>
                    <a:pt x="259897" y="28020"/>
                  </a:lnTo>
                  <a:lnTo>
                    <a:pt x="245726" y="24369"/>
                  </a:lnTo>
                  <a:lnTo>
                    <a:pt x="215657" y="22967"/>
                  </a:lnTo>
                  <a:lnTo>
                    <a:pt x="178652" y="29405"/>
                  </a:lnTo>
                  <a:lnTo>
                    <a:pt x="167437" y="30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SMARTInkShape-406"/>
            <p:cNvSpPr/>
            <p:nvPr>
              <p:custDataLst>
                <p:tags r:id="rId29"/>
              </p:custDataLst>
            </p:nvPr>
          </p:nvSpPr>
          <p:spPr>
            <a:xfrm>
              <a:off x="7879080" y="1083325"/>
              <a:ext cx="76164" cy="128216"/>
            </a:xfrm>
            <a:custGeom>
              <a:avLst/>
              <a:gdLst/>
              <a:ahLst/>
              <a:cxnLst/>
              <a:rect l="0" t="0" r="0" b="0"/>
              <a:pathLst>
                <a:path w="76164" h="128216">
                  <a:moveTo>
                    <a:pt x="38100" y="13955"/>
                  </a:moveTo>
                  <a:lnTo>
                    <a:pt x="38100" y="13955"/>
                  </a:lnTo>
                  <a:lnTo>
                    <a:pt x="31539" y="13955"/>
                  </a:lnTo>
                  <a:lnTo>
                    <a:pt x="19967" y="24561"/>
                  </a:lnTo>
                  <a:lnTo>
                    <a:pt x="17341" y="29393"/>
                  </a:lnTo>
                  <a:lnTo>
                    <a:pt x="15863" y="39131"/>
                  </a:lnTo>
                  <a:lnTo>
                    <a:pt x="14670" y="47158"/>
                  </a:lnTo>
                  <a:lnTo>
                    <a:pt x="10085" y="57283"/>
                  </a:lnTo>
                  <a:lnTo>
                    <a:pt x="7504" y="69785"/>
                  </a:lnTo>
                  <a:lnTo>
                    <a:pt x="1734" y="82023"/>
                  </a:lnTo>
                  <a:lnTo>
                    <a:pt x="101" y="106846"/>
                  </a:lnTo>
                  <a:lnTo>
                    <a:pt x="2302" y="112531"/>
                  </a:lnTo>
                  <a:lnTo>
                    <a:pt x="5257" y="117880"/>
                  </a:lnTo>
                  <a:lnTo>
                    <a:pt x="6570" y="123079"/>
                  </a:lnTo>
                  <a:lnTo>
                    <a:pt x="7767" y="124805"/>
                  </a:lnTo>
                  <a:lnTo>
                    <a:pt x="9411" y="125955"/>
                  </a:lnTo>
                  <a:lnTo>
                    <a:pt x="13496" y="127233"/>
                  </a:lnTo>
                  <a:lnTo>
                    <a:pt x="33051" y="128215"/>
                  </a:lnTo>
                  <a:lnTo>
                    <a:pt x="34734" y="127382"/>
                  </a:lnTo>
                  <a:lnTo>
                    <a:pt x="35856" y="125979"/>
                  </a:lnTo>
                  <a:lnTo>
                    <a:pt x="37949" y="122164"/>
                  </a:lnTo>
                  <a:lnTo>
                    <a:pt x="55973" y="98770"/>
                  </a:lnTo>
                  <a:lnTo>
                    <a:pt x="73024" y="63813"/>
                  </a:lnTo>
                  <a:lnTo>
                    <a:pt x="76163" y="26776"/>
                  </a:lnTo>
                  <a:lnTo>
                    <a:pt x="72143" y="15026"/>
                  </a:lnTo>
                  <a:lnTo>
                    <a:pt x="70109" y="12129"/>
                  </a:lnTo>
                  <a:lnTo>
                    <a:pt x="58287" y="3053"/>
                  </a:lnTo>
                  <a:lnTo>
                    <a:pt x="51024" y="643"/>
                  </a:lnTo>
                  <a:lnTo>
                    <a:pt x="46715" y="0"/>
                  </a:lnTo>
                  <a:lnTo>
                    <a:pt x="39671" y="1544"/>
                  </a:lnTo>
                  <a:lnTo>
                    <a:pt x="28687" y="9431"/>
                  </a:lnTo>
                  <a:lnTo>
                    <a:pt x="10928" y="25213"/>
                  </a:lnTo>
                  <a:lnTo>
                    <a:pt x="0" y="29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SMARTInkShape-407"/>
            <p:cNvSpPr/>
            <p:nvPr>
              <p:custDataLst>
                <p:tags r:id="rId30"/>
              </p:custDataLst>
            </p:nvPr>
          </p:nvSpPr>
          <p:spPr>
            <a:xfrm>
              <a:off x="8153926" y="967847"/>
              <a:ext cx="217198" cy="327514"/>
            </a:xfrm>
            <a:custGeom>
              <a:avLst/>
              <a:gdLst/>
              <a:ahLst/>
              <a:cxnLst/>
              <a:rect l="0" t="0" r="0" b="0"/>
              <a:pathLst>
                <a:path w="217198" h="327514">
                  <a:moveTo>
                    <a:pt x="52813" y="45613"/>
                  </a:moveTo>
                  <a:lnTo>
                    <a:pt x="52813" y="45613"/>
                  </a:lnTo>
                  <a:lnTo>
                    <a:pt x="39634" y="70458"/>
                  </a:lnTo>
                  <a:lnTo>
                    <a:pt x="35926" y="84301"/>
                  </a:lnTo>
                  <a:lnTo>
                    <a:pt x="24448" y="120276"/>
                  </a:lnTo>
                  <a:lnTo>
                    <a:pt x="20702" y="136598"/>
                  </a:lnTo>
                  <a:lnTo>
                    <a:pt x="10266" y="168476"/>
                  </a:lnTo>
                  <a:lnTo>
                    <a:pt x="3466" y="205757"/>
                  </a:lnTo>
                  <a:lnTo>
                    <a:pt x="0" y="243749"/>
                  </a:lnTo>
                  <a:lnTo>
                    <a:pt x="389" y="275752"/>
                  </a:lnTo>
                  <a:lnTo>
                    <a:pt x="5578" y="290850"/>
                  </a:lnTo>
                  <a:lnTo>
                    <a:pt x="19884" y="309450"/>
                  </a:lnTo>
                  <a:lnTo>
                    <a:pt x="28287" y="317297"/>
                  </a:lnTo>
                  <a:lnTo>
                    <a:pt x="40278" y="324138"/>
                  </a:lnTo>
                  <a:lnTo>
                    <a:pt x="52345" y="326878"/>
                  </a:lnTo>
                  <a:lnTo>
                    <a:pt x="81173" y="327513"/>
                  </a:lnTo>
                  <a:lnTo>
                    <a:pt x="101157" y="321462"/>
                  </a:lnTo>
                  <a:lnTo>
                    <a:pt x="131561" y="306298"/>
                  </a:lnTo>
                  <a:lnTo>
                    <a:pt x="161188" y="278988"/>
                  </a:lnTo>
                  <a:lnTo>
                    <a:pt x="188187" y="243715"/>
                  </a:lnTo>
                  <a:lnTo>
                    <a:pt x="209377" y="210006"/>
                  </a:lnTo>
                  <a:lnTo>
                    <a:pt x="212699" y="174091"/>
                  </a:lnTo>
                  <a:lnTo>
                    <a:pt x="217197" y="157508"/>
                  </a:lnTo>
                  <a:lnTo>
                    <a:pt x="210674" y="120072"/>
                  </a:lnTo>
                  <a:lnTo>
                    <a:pt x="204574" y="108315"/>
                  </a:lnTo>
                  <a:lnTo>
                    <a:pt x="202247" y="105194"/>
                  </a:lnTo>
                  <a:lnTo>
                    <a:pt x="199662" y="97211"/>
                  </a:lnTo>
                  <a:lnTo>
                    <a:pt x="195949" y="83197"/>
                  </a:lnTo>
                  <a:lnTo>
                    <a:pt x="179717" y="48123"/>
                  </a:lnTo>
                  <a:lnTo>
                    <a:pt x="156951" y="13784"/>
                  </a:lnTo>
                  <a:lnTo>
                    <a:pt x="151872" y="10300"/>
                  </a:lnTo>
                  <a:lnTo>
                    <a:pt x="127533" y="1115"/>
                  </a:lnTo>
                  <a:lnTo>
                    <a:pt x="104766" y="0"/>
                  </a:lnTo>
                  <a:lnTo>
                    <a:pt x="92290" y="3970"/>
                  </a:lnTo>
                  <a:lnTo>
                    <a:pt x="60434" y="22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SMARTInkShape-408"/>
            <p:cNvSpPr/>
            <p:nvPr>
              <p:custDataLst>
                <p:tags r:id="rId31"/>
              </p:custDataLst>
            </p:nvPr>
          </p:nvSpPr>
          <p:spPr>
            <a:xfrm>
              <a:off x="8237222" y="1060371"/>
              <a:ext cx="75100" cy="109793"/>
            </a:xfrm>
            <a:custGeom>
              <a:avLst/>
              <a:gdLst/>
              <a:ahLst/>
              <a:cxnLst/>
              <a:rect l="0" t="0" r="0" b="0"/>
              <a:pathLst>
                <a:path w="75100" h="109793">
                  <a:moveTo>
                    <a:pt x="7617" y="21669"/>
                  </a:moveTo>
                  <a:lnTo>
                    <a:pt x="7617" y="21669"/>
                  </a:lnTo>
                  <a:lnTo>
                    <a:pt x="7617" y="25714"/>
                  </a:lnTo>
                  <a:lnTo>
                    <a:pt x="704" y="49838"/>
                  </a:lnTo>
                  <a:lnTo>
                    <a:pt x="0" y="85978"/>
                  </a:lnTo>
                  <a:lnTo>
                    <a:pt x="2257" y="90608"/>
                  </a:lnTo>
                  <a:lnTo>
                    <a:pt x="13865" y="104005"/>
                  </a:lnTo>
                  <a:lnTo>
                    <a:pt x="16886" y="104829"/>
                  </a:lnTo>
                  <a:lnTo>
                    <a:pt x="18876" y="105049"/>
                  </a:lnTo>
                  <a:lnTo>
                    <a:pt x="23347" y="107551"/>
                  </a:lnTo>
                  <a:lnTo>
                    <a:pt x="25723" y="109404"/>
                  </a:lnTo>
                  <a:lnTo>
                    <a:pt x="27308" y="109792"/>
                  </a:lnTo>
                  <a:lnTo>
                    <a:pt x="28365" y="109205"/>
                  </a:lnTo>
                  <a:lnTo>
                    <a:pt x="29069" y="107966"/>
                  </a:lnTo>
                  <a:lnTo>
                    <a:pt x="30386" y="107140"/>
                  </a:lnTo>
                  <a:lnTo>
                    <a:pt x="36283" y="105132"/>
                  </a:lnTo>
                  <a:lnTo>
                    <a:pt x="43393" y="100397"/>
                  </a:lnTo>
                  <a:lnTo>
                    <a:pt x="48353" y="98993"/>
                  </a:lnTo>
                  <a:lnTo>
                    <a:pt x="53380" y="93853"/>
                  </a:lnTo>
                  <a:lnTo>
                    <a:pt x="66324" y="75325"/>
                  </a:lnTo>
                  <a:lnTo>
                    <a:pt x="69128" y="62351"/>
                  </a:lnTo>
                  <a:lnTo>
                    <a:pt x="74551" y="52157"/>
                  </a:lnTo>
                  <a:lnTo>
                    <a:pt x="75099" y="49614"/>
                  </a:lnTo>
                  <a:lnTo>
                    <a:pt x="74619" y="47073"/>
                  </a:lnTo>
                  <a:lnTo>
                    <a:pt x="70022" y="36910"/>
                  </a:lnTo>
                  <a:lnTo>
                    <a:pt x="67921" y="24209"/>
                  </a:lnTo>
                  <a:lnTo>
                    <a:pt x="57996" y="11509"/>
                  </a:lnTo>
                  <a:lnTo>
                    <a:pt x="53151" y="8687"/>
                  </a:lnTo>
                  <a:lnTo>
                    <a:pt x="48175" y="6586"/>
                  </a:lnTo>
                  <a:lnTo>
                    <a:pt x="40614" y="1489"/>
                  </a:lnTo>
                  <a:lnTo>
                    <a:pt x="35547" y="0"/>
                  </a:lnTo>
                  <a:lnTo>
                    <a:pt x="33010" y="450"/>
                  </a:lnTo>
                  <a:lnTo>
                    <a:pt x="25396" y="5128"/>
                  </a:lnTo>
                  <a:lnTo>
                    <a:pt x="15238" y="14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SMARTInkShape-Group91"/>
          <p:cNvGrpSpPr/>
          <p:nvPr/>
        </p:nvGrpSpPr>
        <p:grpSpPr>
          <a:xfrm>
            <a:off x="8435339" y="815340"/>
            <a:ext cx="91442" cy="160021"/>
            <a:chOff x="8435339" y="815340"/>
            <a:chExt cx="91442" cy="160021"/>
          </a:xfrm>
        </p:grpSpPr>
        <p:sp>
          <p:nvSpPr>
            <p:cNvPr id="90" name="SMARTInkShape-409"/>
            <p:cNvSpPr/>
            <p:nvPr>
              <p:custDataLst>
                <p:tags r:id="rId24"/>
              </p:custDataLst>
            </p:nvPr>
          </p:nvSpPr>
          <p:spPr>
            <a:xfrm>
              <a:off x="8473439" y="815340"/>
              <a:ext cx="4392" cy="160021"/>
            </a:xfrm>
            <a:custGeom>
              <a:avLst/>
              <a:gdLst/>
              <a:ahLst/>
              <a:cxnLst/>
              <a:rect l="0" t="0" r="0" b="0"/>
              <a:pathLst>
                <a:path w="4392" h="160021">
                  <a:moveTo>
                    <a:pt x="0" y="0"/>
                  </a:moveTo>
                  <a:lnTo>
                    <a:pt x="0" y="0"/>
                  </a:lnTo>
                  <a:lnTo>
                    <a:pt x="0" y="4045"/>
                  </a:lnTo>
                  <a:lnTo>
                    <a:pt x="2259" y="8289"/>
                  </a:lnTo>
                  <a:lnTo>
                    <a:pt x="4047" y="10606"/>
                  </a:lnTo>
                  <a:lnTo>
                    <a:pt x="4391" y="13844"/>
                  </a:lnTo>
                  <a:lnTo>
                    <a:pt x="333" y="48193"/>
                  </a:lnTo>
                  <a:lnTo>
                    <a:pt x="20" y="82038"/>
                  </a:lnTo>
                  <a:lnTo>
                    <a:pt x="2" y="116884"/>
                  </a:lnTo>
                  <a:lnTo>
                    <a:pt x="0" y="154808"/>
                  </a:lnTo>
                  <a:lnTo>
                    <a:pt x="0" y="16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SMARTInkShape-410"/>
            <p:cNvSpPr/>
            <p:nvPr>
              <p:custDataLst>
                <p:tags r:id="rId25"/>
              </p:custDataLst>
            </p:nvPr>
          </p:nvSpPr>
          <p:spPr>
            <a:xfrm>
              <a:off x="8435339" y="883920"/>
              <a:ext cx="91442" cy="15241"/>
            </a:xfrm>
            <a:custGeom>
              <a:avLst/>
              <a:gdLst/>
              <a:ahLst/>
              <a:cxnLst/>
              <a:rect l="0" t="0" r="0" b="0"/>
              <a:pathLst>
                <a:path w="91442" h="15241">
                  <a:moveTo>
                    <a:pt x="0" y="15240"/>
                  </a:moveTo>
                  <a:lnTo>
                    <a:pt x="0" y="15240"/>
                  </a:lnTo>
                  <a:lnTo>
                    <a:pt x="13123" y="8679"/>
                  </a:lnTo>
                  <a:lnTo>
                    <a:pt x="26143" y="6983"/>
                  </a:lnTo>
                  <a:lnTo>
                    <a:pt x="35875" y="2445"/>
                  </a:lnTo>
                  <a:lnTo>
                    <a:pt x="71767" y="28"/>
                  </a:lnTo>
                  <a:lnTo>
                    <a:pt x="914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SMARTInkShape-Group92"/>
          <p:cNvGrpSpPr/>
          <p:nvPr/>
        </p:nvGrpSpPr>
        <p:grpSpPr>
          <a:xfrm>
            <a:off x="8572854" y="38527"/>
            <a:ext cx="554972" cy="1203525"/>
            <a:chOff x="8572854" y="38527"/>
            <a:chExt cx="554972" cy="1203525"/>
          </a:xfrm>
        </p:grpSpPr>
        <p:sp>
          <p:nvSpPr>
            <p:cNvPr id="93" name="SMARTInkShape-411"/>
            <p:cNvSpPr/>
            <p:nvPr>
              <p:custDataLst>
                <p:tags r:id="rId3"/>
              </p:custDataLst>
            </p:nvPr>
          </p:nvSpPr>
          <p:spPr>
            <a:xfrm>
              <a:off x="8703121" y="655390"/>
              <a:ext cx="296028" cy="365643"/>
            </a:xfrm>
            <a:custGeom>
              <a:avLst/>
              <a:gdLst/>
              <a:ahLst/>
              <a:cxnLst/>
              <a:rect l="0" t="0" r="0" b="0"/>
              <a:pathLst>
                <a:path w="296028" h="365643">
                  <a:moveTo>
                    <a:pt x="75118" y="38030"/>
                  </a:moveTo>
                  <a:lnTo>
                    <a:pt x="75118" y="38030"/>
                  </a:lnTo>
                  <a:lnTo>
                    <a:pt x="71074" y="38030"/>
                  </a:lnTo>
                  <a:lnTo>
                    <a:pt x="69881" y="38877"/>
                  </a:lnTo>
                  <a:lnTo>
                    <a:pt x="69087" y="40288"/>
                  </a:lnTo>
                  <a:lnTo>
                    <a:pt x="68558" y="42075"/>
                  </a:lnTo>
                  <a:lnTo>
                    <a:pt x="59350" y="53468"/>
                  </a:lnTo>
                  <a:lnTo>
                    <a:pt x="56986" y="55942"/>
                  </a:lnTo>
                  <a:lnTo>
                    <a:pt x="54360" y="63206"/>
                  </a:lnTo>
                  <a:lnTo>
                    <a:pt x="52346" y="71233"/>
                  </a:lnTo>
                  <a:lnTo>
                    <a:pt x="40190" y="94707"/>
                  </a:lnTo>
                  <a:lnTo>
                    <a:pt x="28915" y="129517"/>
                  </a:lnTo>
                  <a:lnTo>
                    <a:pt x="16635" y="160960"/>
                  </a:lnTo>
                  <a:lnTo>
                    <a:pt x="8784" y="190629"/>
                  </a:lnTo>
                  <a:lnTo>
                    <a:pt x="4946" y="211091"/>
                  </a:lnTo>
                  <a:lnTo>
                    <a:pt x="109" y="233176"/>
                  </a:lnTo>
                  <a:lnTo>
                    <a:pt x="0" y="258234"/>
                  </a:lnTo>
                  <a:lnTo>
                    <a:pt x="10280" y="294787"/>
                  </a:lnTo>
                  <a:lnTo>
                    <a:pt x="21936" y="317741"/>
                  </a:lnTo>
                  <a:lnTo>
                    <a:pt x="46901" y="348803"/>
                  </a:lnTo>
                  <a:lnTo>
                    <a:pt x="54958" y="353951"/>
                  </a:lnTo>
                  <a:lnTo>
                    <a:pt x="83269" y="363860"/>
                  </a:lnTo>
                  <a:lnTo>
                    <a:pt x="121323" y="365642"/>
                  </a:lnTo>
                  <a:lnTo>
                    <a:pt x="131214" y="364822"/>
                  </a:lnTo>
                  <a:lnTo>
                    <a:pt x="166572" y="350251"/>
                  </a:lnTo>
                  <a:lnTo>
                    <a:pt x="201963" y="330122"/>
                  </a:lnTo>
                  <a:lnTo>
                    <a:pt x="221247" y="317429"/>
                  </a:lnTo>
                  <a:lnTo>
                    <a:pt x="237239" y="298699"/>
                  </a:lnTo>
                  <a:lnTo>
                    <a:pt x="244539" y="292736"/>
                  </a:lnTo>
                  <a:lnTo>
                    <a:pt x="264071" y="256191"/>
                  </a:lnTo>
                  <a:lnTo>
                    <a:pt x="284399" y="231202"/>
                  </a:lnTo>
                  <a:lnTo>
                    <a:pt x="294272" y="197909"/>
                  </a:lnTo>
                  <a:lnTo>
                    <a:pt x="296027" y="162641"/>
                  </a:lnTo>
                  <a:lnTo>
                    <a:pt x="295246" y="135187"/>
                  </a:lnTo>
                  <a:lnTo>
                    <a:pt x="290067" y="120220"/>
                  </a:lnTo>
                  <a:lnTo>
                    <a:pt x="286692" y="106127"/>
                  </a:lnTo>
                  <a:lnTo>
                    <a:pt x="279934" y="86383"/>
                  </a:lnTo>
                  <a:lnTo>
                    <a:pt x="252213" y="50807"/>
                  </a:lnTo>
                  <a:lnTo>
                    <a:pt x="216569" y="25398"/>
                  </a:lnTo>
                  <a:lnTo>
                    <a:pt x="192046" y="10943"/>
                  </a:lnTo>
                  <a:lnTo>
                    <a:pt x="158795" y="1717"/>
                  </a:lnTo>
                  <a:lnTo>
                    <a:pt x="125207" y="0"/>
                  </a:lnTo>
                  <a:lnTo>
                    <a:pt x="111315" y="797"/>
                  </a:lnTo>
                  <a:lnTo>
                    <a:pt x="101460" y="6020"/>
                  </a:lnTo>
                  <a:lnTo>
                    <a:pt x="90359" y="15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SMARTInkShape-412"/>
            <p:cNvSpPr/>
            <p:nvPr>
              <p:custDataLst>
                <p:tags r:id="rId4"/>
              </p:custDataLst>
            </p:nvPr>
          </p:nvSpPr>
          <p:spPr>
            <a:xfrm>
              <a:off x="8802252" y="754380"/>
              <a:ext cx="67418" cy="126008"/>
            </a:xfrm>
            <a:custGeom>
              <a:avLst/>
              <a:gdLst/>
              <a:ahLst/>
              <a:cxnLst/>
              <a:rect l="0" t="0" r="0" b="0"/>
              <a:pathLst>
                <a:path w="67418" h="126008">
                  <a:moveTo>
                    <a:pt x="14087" y="15240"/>
                  </a:moveTo>
                  <a:lnTo>
                    <a:pt x="14087" y="15240"/>
                  </a:lnTo>
                  <a:lnTo>
                    <a:pt x="8056" y="29560"/>
                  </a:lnTo>
                  <a:lnTo>
                    <a:pt x="4682" y="40085"/>
                  </a:lnTo>
                  <a:lnTo>
                    <a:pt x="1440" y="49142"/>
                  </a:lnTo>
                  <a:lnTo>
                    <a:pt x="0" y="58812"/>
                  </a:lnTo>
                  <a:lnTo>
                    <a:pt x="1618" y="66496"/>
                  </a:lnTo>
                  <a:lnTo>
                    <a:pt x="5031" y="75583"/>
                  </a:lnTo>
                  <a:lnTo>
                    <a:pt x="7258" y="103410"/>
                  </a:lnTo>
                  <a:lnTo>
                    <a:pt x="12534" y="111544"/>
                  </a:lnTo>
                  <a:lnTo>
                    <a:pt x="25346" y="125511"/>
                  </a:lnTo>
                  <a:lnTo>
                    <a:pt x="27519" y="126007"/>
                  </a:lnTo>
                  <a:lnTo>
                    <a:pt x="29816" y="125491"/>
                  </a:lnTo>
                  <a:lnTo>
                    <a:pt x="34625" y="123507"/>
                  </a:lnTo>
                  <a:lnTo>
                    <a:pt x="47137" y="122129"/>
                  </a:lnTo>
                  <a:lnTo>
                    <a:pt x="48820" y="121213"/>
                  </a:lnTo>
                  <a:lnTo>
                    <a:pt x="49943" y="119755"/>
                  </a:lnTo>
                  <a:lnTo>
                    <a:pt x="50691" y="117937"/>
                  </a:lnTo>
                  <a:lnTo>
                    <a:pt x="52037" y="116724"/>
                  </a:lnTo>
                  <a:lnTo>
                    <a:pt x="60280" y="112521"/>
                  </a:lnTo>
                  <a:lnTo>
                    <a:pt x="62663" y="110574"/>
                  </a:lnTo>
                  <a:lnTo>
                    <a:pt x="65311" y="106153"/>
                  </a:lnTo>
                  <a:lnTo>
                    <a:pt x="67010" y="96416"/>
                  </a:lnTo>
                  <a:lnTo>
                    <a:pt x="67417" y="69612"/>
                  </a:lnTo>
                  <a:lnTo>
                    <a:pt x="65165" y="62548"/>
                  </a:lnTo>
                  <a:lnTo>
                    <a:pt x="62189" y="55739"/>
                  </a:lnTo>
                  <a:lnTo>
                    <a:pt x="59667" y="43232"/>
                  </a:lnTo>
                  <a:lnTo>
                    <a:pt x="41923" y="13860"/>
                  </a:lnTo>
                  <a:lnTo>
                    <a:pt x="30331" y="5424"/>
                  </a:lnTo>
                  <a:lnTo>
                    <a:pt x="20218" y="1607"/>
                  </a:lnTo>
                  <a:lnTo>
                    <a:pt x="6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SMARTInkShape-413"/>
            <p:cNvSpPr/>
            <p:nvPr>
              <p:custDataLst>
                <p:tags r:id="rId5"/>
              </p:custDataLst>
            </p:nvPr>
          </p:nvSpPr>
          <p:spPr>
            <a:xfrm>
              <a:off x="8603026" y="906780"/>
              <a:ext cx="182776" cy="335272"/>
            </a:xfrm>
            <a:custGeom>
              <a:avLst/>
              <a:gdLst/>
              <a:ahLst/>
              <a:cxnLst/>
              <a:rect l="0" t="0" r="0" b="0"/>
              <a:pathLst>
                <a:path w="182776" h="335272">
                  <a:moveTo>
                    <a:pt x="83774" y="0"/>
                  </a:moveTo>
                  <a:lnTo>
                    <a:pt x="83774" y="0"/>
                  </a:lnTo>
                  <a:lnTo>
                    <a:pt x="75684" y="0"/>
                  </a:lnTo>
                  <a:lnTo>
                    <a:pt x="69454" y="2258"/>
                  </a:lnTo>
                  <a:lnTo>
                    <a:pt x="58555" y="10606"/>
                  </a:lnTo>
                  <a:lnTo>
                    <a:pt x="50808" y="21957"/>
                  </a:lnTo>
                  <a:lnTo>
                    <a:pt x="32765" y="59347"/>
                  </a:lnTo>
                  <a:lnTo>
                    <a:pt x="20246" y="92231"/>
                  </a:lnTo>
                  <a:lnTo>
                    <a:pt x="9828" y="129644"/>
                  </a:lnTo>
                  <a:lnTo>
                    <a:pt x="2633" y="167654"/>
                  </a:lnTo>
                  <a:lnTo>
                    <a:pt x="306" y="205742"/>
                  </a:lnTo>
                  <a:lnTo>
                    <a:pt x="0" y="243840"/>
                  </a:lnTo>
                  <a:lnTo>
                    <a:pt x="807" y="275010"/>
                  </a:lnTo>
                  <a:lnTo>
                    <a:pt x="17866" y="310155"/>
                  </a:lnTo>
                  <a:lnTo>
                    <a:pt x="21348" y="321156"/>
                  </a:lnTo>
                  <a:lnTo>
                    <a:pt x="23530" y="323324"/>
                  </a:lnTo>
                  <a:lnTo>
                    <a:pt x="47994" y="334052"/>
                  </a:lnTo>
                  <a:lnTo>
                    <a:pt x="85999" y="335271"/>
                  </a:lnTo>
                  <a:lnTo>
                    <a:pt x="97886" y="331232"/>
                  </a:lnTo>
                  <a:lnTo>
                    <a:pt x="108087" y="324673"/>
                  </a:lnTo>
                  <a:lnTo>
                    <a:pt x="123989" y="306330"/>
                  </a:lnTo>
                  <a:lnTo>
                    <a:pt x="132128" y="299553"/>
                  </a:lnTo>
                  <a:lnTo>
                    <a:pt x="154799" y="261514"/>
                  </a:lnTo>
                  <a:lnTo>
                    <a:pt x="172669" y="225207"/>
                  </a:lnTo>
                  <a:lnTo>
                    <a:pt x="180575" y="199708"/>
                  </a:lnTo>
                  <a:lnTo>
                    <a:pt x="182775" y="161848"/>
                  </a:lnTo>
                  <a:lnTo>
                    <a:pt x="181980" y="142324"/>
                  </a:lnTo>
                  <a:lnTo>
                    <a:pt x="169835" y="119454"/>
                  </a:lnTo>
                  <a:lnTo>
                    <a:pt x="142191" y="82369"/>
                  </a:lnTo>
                  <a:lnTo>
                    <a:pt x="105467" y="54403"/>
                  </a:lnTo>
                  <a:lnTo>
                    <a:pt x="9901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SMARTInkShape-414"/>
            <p:cNvSpPr/>
            <p:nvPr>
              <p:custDataLst>
                <p:tags r:id="rId6"/>
              </p:custDataLst>
            </p:nvPr>
          </p:nvSpPr>
          <p:spPr>
            <a:xfrm>
              <a:off x="8656320" y="1036320"/>
              <a:ext cx="15241" cy="106681"/>
            </a:xfrm>
            <a:custGeom>
              <a:avLst/>
              <a:gdLst/>
              <a:ahLst/>
              <a:cxnLst/>
              <a:rect l="0" t="0" r="0" b="0"/>
              <a:pathLst>
                <a:path w="15241" h="106681">
                  <a:moveTo>
                    <a:pt x="0" y="0"/>
                  </a:moveTo>
                  <a:lnTo>
                    <a:pt x="0" y="0"/>
                  </a:lnTo>
                  <a:lnTo>
                    <a:pt x="846" y="12167"/>
                  </a:lnTo>
                  <a:lnTo>
                    <a:pt x="6561" y="35824"/>
                  </a:lnTo>
                  <a:lnTo>
                    <a:pt x="8405" y="71966"/>
                  </a:lnTo>
                  <a:lnTo>
                    <a:pt x="13639" y="83485"/>
                  </a:lnTo>
                  <a:lnTo>
                    <a:pt x="15240" y="10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SMARTInkShape-415"/>
            <p:cNvSpPr/>
            <p:nvPr>
              <p:custDataLst>
                <p:tags r:id="rId7"/>
              </p:custDataLst>
            </p:nvPr>
          </p:nvSpPr>
          <p:spPr>
            <a:xfrm>
              <a:off x="8663939" y="1051560"/>
              <a:ext cx="30482" cy="22861"/>
            </a:xfrm>
            <a:custGeom>
              <a:avLst/>
              <a:gdLst/>
              <a:ahLst/>
              <a:cxnLst/>
              <a:rect l="0" t="0" r="0" b="0"/>
              <a:pathLst>
                <a:path w="30482" h="22861">
                  <a:moveTo>
                    <a:pt x="0" y="22860"/>
                  </a:moveTo>
                  <a:lnTo>
                    <a:pt x="0" y="22860"/>
                  </a:lnTo>
                  <a:lnTo>
                    <a:pt x="17913" y="22860"/>
                  </a:lnTo>
                  <a:lnTo>
                    <a:pt x="22920" y="20602"/>
                  </a:lnTo>
                  <a:lnTo>
                    <a:pt x="25440" y="18815"/>
                  </a:lnTo>
                  <a:lnTo>
                    <a:pt x="28241" y="14571"/>
                  </a:lnTo>
                  <a:lnTo>
                    <a:pt x="30185" y="7689"/>
                  </a:lnTo>
                  <a:lnTo>
                    <a:pt x="304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SMARTInkShape-416"/>
            <p:cNvSpPr/>
            <p:nvPr>
              <p:custDataLst>
                <p:tags r:id="rId8"/>
              </p:custDataLst>
            </p:nvPr>
          </p:nvSpPr>
          <p:spPr>
            <a:xfrm>
              <a:off x="8694420" y="990600"/>
              <a:ext cx="22861" cy="106681"/>
            </a:xfrm>
            <a:custGeom>
              <a:avLst/>
              <a:gdLst/>
              <a:ahLst/>
              <a:cxnLst/>
              <a:rect l="0" t="0" r="0" b="0"/>
              <a:pathLst>
                <a:path w="22861" h="106681">
                  <a:moveTo>
                    <a:pt x="0" y="0"/>
                  </a:moveTo>
                  <a:lnTo>
                    <a:pt x="0" y="0"/>
                  </a:lnTo>
                  <a:lnTo>
                    <a:pt x="0" y="4045"/>
                  </a:lnTo>
                  <a:lnTo>
                    <a:pt x="2258" y="8289"/>
                  </a:lnTo>
                  <a:lnTo>
                    <a:pt x="5237" y="12997"/>
                  </a:lnTo>
                  <a:lnTo>
                    <a:pt x="7150" y="22919"/>
                  </a:lnTo>
                  <a:lnTo>
                    <a:pt x="8405" y="41651"/>
                  </a:lnTo>
                  <a:lnTo>
                    <a:pt x="17023" y="76259"/>
                  </a:lnTo>
                  <a:lnTo>
                    <a:pt x="21130" y="91458"/>
                  </a:lnTo>
                  <a:lnTo>
                    <a:pt x="22860" y="10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SMARTInkShape-417"/>
            <p:cNvSpPr/>
            <p:nvPr>
              <p:custDataLst>
                <p:tags r:id="rId9"/>
              </p:custDataLst>
            </p:nvPr>
          </p:nvSpPr>
          <p:spPr>
            <a:xfrm>
              <a:off x="8909421" y="830715"/>
              <a:ext cx="181135" cy="296692"/>
            </a:xfrm>
            <a:custGeom>
              <a:avLst/>
              <a:gdLst/>
              <a:ahLst/>
              <a:cxnLst/>
              <a:rect l="0" t="0" r="0" b="0"/>
              <a:pathLst>
                <a:path w="181135" h="296692">
                  <a:moveTo>
                    <a:pt x="82179" y="98925"/>
                  </a:moveTo>
                  <a:lnTo>
                    <a:pt x="82179" y="98925"/>
                  </a:lnTo>
                  <a:lnTo>
                    <a:pt x="75618" y="98925"/>
                  </a:lnTo>
                  <a:lnTo>
                    <a:pt x="75265" y="98078"/>
                  </a:lnTo>
                  <a:lnTo>
                    <a:pt x="74586" y="91619"/>
                  </a:lnTo>
                  <a:lnTo>
                    <a:pt x="68481" y="96604"/>
                  </a:lnTo>
                  <a:lnTo>
                    <a:pt x="61563" y="99084"/>
                  </a:lnTo>
                  <a:lnTo>
                    <a:pt x="41527" y="116810"/>
                  </a:lnTo>
                  <a:lnTo>
                    <a:pt x="18678" y="153435"/>
                  </a:lnTo>
                  <a:lnTo>
                    <a:pt x="11059" y="166064"/>
                  </a:lnTo>
                  <a:lnTo>
                    <a:pt x="1040" y="201436"/>
                  </a:lnTo>
                  <a:lnTo>
                    <a:pt x="0" y="221021"/>
                  </a:lnTo>
                  <a:lnTo>
                    <a:pt x="9741" y="257372"/>
                  </a:lnTo>
                  <a:lnTo>
                    <a:pt x="21380" y="273643"/>
                  </a:lnTo>
                  <a:lnTo>
                    <a:pt x="31411" y="284238"/>
                  </a:lnTo>
                  <a:lnTo>
                    <a:pt x="36473" y="287120"/>
                  </a:lnTo>
                  <a:lnTo>
                    <a:pt x="66468" y="296514"/>
                  </a:lnTo>
                  <a:lnTo>
                    <a:pt x="69165" y="296691"/>
                  </a:lnTo>
                  <a:lnTo>
                    <a:pt x="94154" y="289264"/>
                  </a:lnTo>
                  <a:lnTo>
                    <a:pt x="129673" y="264260"/>
                  </a:lnTo>
                  <a:lnTo>
                    <a:pt x="150245" y="241914"/>
                  </a:lnTo>
                  <a:lnTo>
                    <a:pt x="168509" y="208040"/>
                  </a:lnTo>
                  <a:lnTo>
                    <a:pt x="178557" y="172579"/>
                  </a:lnTo>
                  <a:lnTo>
                    <a:pt x="181134" y="135990"/>
                  </a:lnTo>
                  <a:lnTo>
                    <a:pt x="180371" y="118539"/>
                  </a:lnTo>
                  <a:lnTo>
                    <a:pt x="169887" y="85138"/>
                  </a:lnTo>
                  <a:lnTo>
                    <a:pt x="164254" y="62940"/>
                  </a:lnTo>
                  <a:lnTo>
                    <a:pt x="146457" y="28437"/>
                  </a:lnTo>
                  <a:lnTo>
                    <a:pt x="143276" y="18585"/>
                  </a:lnTo>
                  <a:lnTo>
                    <a:pt x="132663" y="5069"/>
                  </a:lnTo>
                  <a:lnTo>
                    <a:pt x="127758" y="2178"/>
                  </a:lnTo>
                  <a:lnTo>
                    <a:pt x="117980" y="550"/>
                  </a:lnTo>
                  <a:lnTo>
                    <a:pt x="103550" y="0"/>
                  </a:lnTo>
                  <a:lnTo>
                    <a:pt x="97887" y="2183"/>
                  </a:lnTo>
                  <a:lnTo>
                    <a:pt x="92547" y="5129"/>
                  </a:lnTo>
                  <a:lnTo>
                    <a:pt x="82179" y="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SMARTInkShape-418"/>
            <p:cNvSpPr/>
            <p:nvPr>
              <p:custDataLst>
                <p:tags r:id="rId10"/>
              </p:custDataLst>
            </p:nvPr>
          </p:nvSpPr>
          <p:spPr>
            <a:xfrm>
              <a:off x="8968739" y="944880"/>
              <a:ext cx="15242" cy="99061"/>
            </a:xfrm>
            <a:custGeom>
              <a:avLst/>
              <a:gdLst/>
              <a:ahLst/>
              <a:cxnLst/>
              <a:rect l="0" t="0" r="0" b="0"/>
              <a:pathLst>
                <a:path w="15242" h="99061">
                  <a:moveTo>
                    <a:pt x="0" y="0"/>
                  </a:moveTo>
                  <a:lnTo>
                    <a:pt x="0" y="0"/>
                  </a:lnTo>
                  <a:lnTo>
                    <a:pt x="4047" y="4045"/>
                  </a:lnTo>
                  <a:lnTo>
                    <a:pt x="6033" y="10547"/>
                  </a:lnTo>
                  <a:lnTo>
                    <a:pt x="7761" y="18234"/>
                  </a:lnTo>
                  <a:lnTo>
                    <a:pt x="12648" y="28169"/>
                  </a:lnTo>
                  <a:lnTo>
                    <a:pt x="15174" y="65109"/>
                  </a:lnTo>
                  <a:lnTo>
                    <a:pt x="15241" y="9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SMARTInkShape-419"/>
            <p:cNvSpPr/>
            <p:nvPr>
              <p:custDataLst>
                <p:tags r:id="rId11"/>
              </p:custDataLst>
            </p:nvPr>
          </p:nvSpPr>
          <p:spPr>
            <a:xfrm>
              <a:off x="8999220" y="952500"/>
              <a:ext cx="45720" cy="29422"/>
            </a:xfrm>
            <a:custGeom>
              <a:avLst/>
              <a:gdLst/>
              <a:ahLst/>
              <a:cxnLst/>
              <a:rect l="0" t="0" r="0" b="0"/>
              <a:pathLst>
                <a:path w="45720" h="29422">
                  <a:moveTo>
                    <a:pt x="0" y="22860"/>
                  </a:moveTo>
                  <a:lnTo>
                    <a:pt x="0" y="22860"/>
                  </a:lnTo>
                  <a:lnTo>
                    <a:pt x="10605" y="22860"/>
                  </a:lnTo>
                  <a:lnTo>
                    <a:pt x="15438" y="25118"/>
                  </a:lnTo>
                  <a:lnTo>
                    <a:pt x="20408" y="28097"/>
                  </a:lnTo>
                  <a:lnTo>
                    <a:pt x="25439" y="29421"/>
                  </a:lnTo>
                  <a:lnTo>
                    <a:pt x="27966" y="28927"/>
                  </a:lnTo>
                  <a:lnTo>
                    <a:pt x="36598" y="23826"/>
                  </a:lnTo>
                  <a:lnTo>
                    <a:pt x="37432" y="21032"/>
                  </a:lnTo>
                  <a:lnTo>
                    <a:pt x="37655" y="19101"/>
                  </a:lnTo>
                  <a:lnTo>
                    <a:pt x="38650" y="17814"/>
                  </a:lnTo>
                  <a:lnTo>
                    <a:pt x="42013" y="16384"/>
                  </a:lnTo>
                  <a:lnTo>
                    <a:pt x="43249" y="14309"/>
                  </a:lnTo>
                  <a:lnTo>
                    <a:pt x="457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SMARTInkShape-420"/>
            <p:cNvSpPr/>
            <p:nvPr>
              <p:custDataLst>
                <p:tags r:id="rId12"/>
              </p:custDataLst>
            </p:nvPr>
          </p:nvSpPr>
          <p:spPr>
            <a:xfrm>
              <a:off x="9037320" y="876300"/>
              <a:ext cx="7620" cy="144781"/>
            </a:xfrm>
            <a:custGeom>
              <a:avLst/>
              <a:gdLst/>
              <a:ahLst/>
              <a:cxnLst/>
              <a:rect l="0" t="0" r="0" b="0"/>
              <a:pathLst>
                <a:path w="7620" h="144781">
                  <a:moveTo>
                    <a:pt x="7619" y="0"/>
                  </a:moveTo>
                  <a:lnTo>
                    <a:pt x="7619" y="0"/>
                  </a:lnTo>
                  <a:lnTo>
                    <a:pt x="3575" y="4045"/>
                  </a:lnTo>
                  <a:lnTo>
                    <a:pt x="3229" y="6083"/>
                  </a:lnTo>
                  <a:lnTo>
                    <a:pt x="3846" y="8289"/>
                  </a:lnTo>
                  <a:lnTo>
                    <a:pt x="5943" y="12997"/>
                  </a:lnTo>
                  <a:lnTo>
                    <a:pt x="7591" y="46394"/>
                  </a:lnTo>
                  <a:lnTo>
                    <a:pt x="7616" y="77292"/>
                  </a:lnTo>
                  <a:lnTo>
                    <a:pt x="7619" y="110399"/>
                  </a:lnTo>
                  <a:lnTo>
                    <a:pt x="6773" y="130964"/>
                  </a:lnTo>
                  <a:lnTo>
                    <a:pt x="0" y="144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SMARTInkShape-421"/>
            <p:cNvSpPr/>
            <p:nvPr>
              <p:custDataLst>
                <p:tags r:id="rId13"/>
              </p:custDataLst>
            </p:nvPr>
          </p:nvSpPr>
          <p:spPr>
            <a:xfrm>
              <a:off x="8686864" y="38527"/>
              <a:ext cx="289364" cy="311641"/>
            </a:xfrm>
            <a:custGeom>
              <a:avLst/>
              <a:gdLst/>
              <a:ahLst/>
              <a:cxnLst/>
              <a:rect l="0" t="0" r="0" b="0"/>
              <a:pathLst>
                <a:path w="289364" h="311641">
                  <a:moveTo>
                    <a:pt x="167575" y="37673"/>
                  </a:moveTo>
                  <a:lnTo>
                    <a:pt x="167575" y="37673"/>
                  </a:lnTo>
                  <a:lnTo>
                    <a:pt x="167575" y="31112"/>
                  </a:lnTo>
                  <a:lnTo>
                    <a:pt x="163531" y="26322"/>
                  </a:lnTo>
                  <a:lnTo>
                    <a:pt x="159287" y="24161"/>
                  </a:lnTo>
                  <a:lnTo>
                    <a:pt x="156970" y="23585"/>
                  </a:lnTo>
                  <a:lnTo>
                    <a:pt x="144657" y="16554"/>
                  </a:lnTo>
                  <a:lnTo>
                    <a:pt x="138590" y="15157"/>
                  </a:lnTo>
                  <a:lnTo>
                    <a:pt x="130461" y="20118"/>
                  </a:lnTo>
                  <a:lnTo>
                    <a:pt x="118102" y="23440"/>
                  </a:lnTo>
                  <a:lnTo>
                    <a:pt x="81427" y="49496"/>
                  </a:lnTo>
                  <a:lnTo>
                    <a:pt x="46121" y="83093"/>
                  </a:lnTo>
                  <a:lnTo>
                    <a:pt x="21164" y="113990"/>
                  </a:lnTo>
                  <a:lnTo>
                    <a:pt x="5470" y="145539"/>
                  </a:lnTo>
                  <a:lnTo>
                    <a:pt x="665" y="182609"/>
                  </a:lnTo>
                  <a:lnTo>
                    <a:pt x="0" y="219898"/>
                  </a:lnTo>
                  <a:lnTo>
                    <a:pt x="811" y="230422"/>
                  </a:lnTo>
                  <a:lnTo>
                    <a:pt x="6027" y="245020"/>
                  </a:lnTo>
                  <a:lnTo>
                    <a:pt x="25376" y="275238"/>
                  </a:lnTo>
                  <a:lnTo>
                    <a:pt x="59548" y="299262"/>
                  </a:lnTo>
                  <a:lnTo>
                    <a:pt x="93985" y="309311"/>
                  </a:lnTo>
                  <a:lnTo>
                    <a:pt x="119326" y="311640"/>
                  </a:lnTo>
                  <a:lnTo>
                    <a:pt x="154876" y="304212"/>
                  </a:lnTo>
                  <a:lnTo>
                    <a:pt x="169269" y="298493"/>
                  </a:lnTo>
                  <a:lnTo>
                    <a:pt x="203450" y="268336"/>
                  </a:lnTo>
                  <a:lnTo>
                    <a:pt x="226319" y="249381"/>
                  </a:lnTo>
                  <a:lnTo>
                    <a:pt x="252747" y="215376"/>
                  </a:lnTo>
                  <a:lnTo>
                    <a:pt x="271647" y="179061"/>
                  </a:lnTo>
                  <a:lnTo>
                    <a:pt x="286103" y="142519"/>
                  </a:lnTo>
                  <a:lnTo>
                    <a:pt x="289363" y="105246"/>
                  </a:lnTo>
                  <a:lnTo>
                    <a:pt x="288623" y="86926"/>
                  </a:lnTo>
                  <a:lnTo>
                    <a:pt x="283405" y="68635"/>
                  </a:lnTo>
                  <a:lnTo>
                    <a:pt x="264056" y="36409"/>
                  </a:lnTo>
                  <a:lnTo>
                    <a:pt x="248691" y="20835"/>
                  </a:lnTo>
                  <a:lnTo>
                    <a:pt x="211367" y="2819"/>
                  </a:lnTo>
                  <a:lnTo>
                    <a:pt x="196420" y="214"/>
                  </a:lnTo>
                  <a:lnTo>
                    <a:pt x="191886" y="0"/>
                  </a:lnTo>
                  <a:lnTo>
                    <a:pt x="184589" y="2021"/>
                  </a:lnTo>
                  <a:lnTo>
                    <a:pt x="159956" y="14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SMARTInkShape-422"/>
            <p:cNvSpPr/>
            <p:nvPr>
              <p:custDataLst>
                <p:tags r:id="rId14"/>
              </p:custDataLst>
            </p:nvPr>
          </p:nvSpPr>
          <p:spPr>
            <a:xfrm>
              <a:off x="8779310" y="108188"/>
              <a:ext cx="67501" cy="120060"/>
            </a:xfrm>
            <a:custGeom>
              <a:avLst/>
              <a:gdLst/>
              <a:ahLst/>
              <a:cxnLst/>
              <a:rect l="0" t="0" r="0" b="0"/>
              <a:pathLst>
                <a:path w="67501" h="120060">
                  <a:moveTo>
                    <a:pt x="21790" y="13732"/>
                  </a:moveTo>
                  <a:lnTo>
                    <a:pt x="21790" y="13732"/>
                  </a:lnTo>
                  <a:lnTo>
                    <a:pt x="15706" y="20662"/>
                  </a:lnTo>
                  <a:lnTo>
                    <a:pt x="7923" y="34160"/>
                  </a:lnTo>
                  <a:lnTo>
                    <a:pt x="0" y="72055"/>
                  </a:lnTo>
                  <a:lnTo>
                    <a:pt x="490" y="73781"/>
                  </a:lnTo>
                  <a:lnTo>
                    <a:pt x="4379" y="80255"/>
                  </a:lnTo>
                  <a:lnTo>
                    <a:pt x="6120" y="90027"/>
                  </a:lnTo>
                  <a:lnTo>
                    <a:pt x="6465" y="100111"/>
                  </a:lnTo>
                  <a:lnTo>
                    <a:pt x="8770" y="105180"/>
                  </a:lnTo>
                  <a:lnTo>
                    <a:pt x="17899" y="116392"/>
                  </a:lnTo>
                  <a:lnTo>
                    <a:pt x="22319" y="118625"/>
                  </a:lnTo>
                  <a:lnTo>
                    <a:pt x="32054" y="120059"/>
                  </a:lnTo>
                  <a:lnTo>
                    <a:pt x="37076" y="117997"/>
                  </a:lnTo>
                  <a:lnTo>
                    <a:pt x="43154" y="113820"/>
                  </a:lnTo>
                  <a:lnTo>
                    <a:pt x="48252" y="113097"/>
                  </a:lnTo>
                  <a:lnTo>
                    <a:pt x="52742" y="108412"/>
                  </a:lnTo>
                  <a:lnTo>
                    <a:pt x="65735" y="89545"/>
                  </a:lnTo>
                  <a:lnTo>
                    <a:pt x="67355" y="72400"/>
                  </a:lnTo>
                  <a:lnTo>
                    <a:pt x="67500" y="45559"/>
                  </a:lnTo>
                  <a:lnTo>
                    <a:pt x="65248" y="38319"/>
                  </a:lnTo>
                  <a:lnTo>
                    <a:pt x="62271" y="32280"/>
                  </a:lnTo>
                  <a:lnTo>
                    <a:pt x="59252" y="16339"/>
                  </a:lnTo>
                  <a:lnTo>
                    <a:pt x="46031" y="0"/>
                  </a:lnTo>
                  <a:lnTo>
                    <a:pt x="44724" y="344"/>
                  </a:lnTo>
                  <a:lnTo>
                    <a:pt x="29266" y="1173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SMARTInkShape-423"/>
            <p:cNvSpPr/>
            <p:nvPr>
              <p:custDataLst>
                <p:tags r:id="rId15"/>
              </p:custDataLst>
            </p:nvPr>
          </p:nvSpPr>
          <p:spPr>
            <a:xfrm>
              <a:off x="8572854" y="262609"/>
              <a:ext cx="212905" cy="270447"/>
            </a:xfrm>
            <a:custGeom>
              <a:avLst/>
              <a:gdLst/>
              <a:ahLst/>
              <a:cxnLst/>
              <a:rect l="0" t="0" r="0" b="0"/>
              <a:pathLst>
                <a:path w="212905" h="270447">
                  <a:moveTo>
                    <a:pt x="136806" y="19331"/>
                  </a:moveTo>
                  <a:lnTo>
                    <a:pt x="136806" y="19331"/>
                  </a:lnTo>
                  <a:lnTo>
                    <a:pt x="115347" y="19331"/>
                  </a:lnTo>
                  <a:lnTo>
                    <a:pt x="94963" y="27092"/>
                  </a:lnTo>
                  <a:lnTo>
                    <a:pt x="93671" y="28738"/>
                  </a:lnTo>
                  <a:lnTo>
                    <a:pt x="92809" y="30682"/>
                  </a:lnTo>
                  <a:lnTo>
                    <a:pt x="91388" y="31979"/>
                  </a:lnTo>
                  <a:lnTo>
                    <a:pt x="84496" y="35496"/>
                  </a:lnTo>
                  <a:lnTo>
                    <a:pt x="58557" y="60498"/>
                  </a:lnTo>
                  <a:lnTo>
                    <a:pt x="31892" y="95562"/>
                  </a:lnTo>
                  <a:lnTo>
                    <a:pt x="12449" y="131093"/>
                  </a:lnTo>
                  <a:lnTo>
                    <a:pt x="2333" y="166651"/>
                  </a:lnTo>
                  <a:lnTo>
                    <a:pt x="0" y="192051"/>
                  </a:lnTo>
                  <a:lnTo>
                    <a:pt x="3796" y="207291"/>
                  </a:lnTo>
                  <a:lnTo>
                    <a:pt x="22377" y="244597"/>
                  </a:lnTo>
                  <a:lnTo>
                    <a:pt x="26117" y="250118"/>
                  </a:lnTo>
                  <a:lnTo>
                    <a:pt x="30602" y="253136"/>
                  </a:lnTo>
                  <a:lnTo>
                    <a:pt x="35417" y="255324"/>
                  </a:lnTo>
                  <a:lnTo>
                    <a:pt x="42888" y="260470"/>
                  </a:lnTo>
                  <a:lnTo>
                    <a:pt x="69709" y="269626"/>
                  </a:lnTo>
                  <a:lnTo>
                    <a:pt x="82118" y="270446"/>
                  </a:lnTo>
                  <a:lnTo>
                    <a:pt x="89358" y="268380"/>
                  </a:lnTo>
                  <a:lnTo>
                    <a:pt x="121050" y="247868"/>
                  </a:lnTo>
                  <a:lnTo>
                    <a:pt x="158629" y="210865"/>
                  </a:lnTo>
                  <a:lnTo>
                    <a:pt x="163438" y="203800"/>
                  </a:lnTo>
                  <a:lnTo>
                    <a:pt x="166423" y="197837"/>
                  </a:lnTo>
                  <a:lnTo>
                    <a:pt x="179287" y="181106"/>
                  </a:lnTo>
                  <a:lnTo>
                    <a:pt x="184144" y="165712"/>
                  </a:lnTo>
                  <a:lnTo>
                    <a:pt x="193006" y="150222"/>
                  </a:lnTo>
                  <a:lnTo>
                    <a:pt x="199397" y="128112"/>
                  </a:lnTo>
                  <a:lnTo>
                    <a:pt x="202724" y="121018"/>
                  </a:lnTo>
                  <a:lnTo>
                    <a:pt x="211261" y="87767"/>
                  </a:lnTo>
                  <a:lnTo>
                    <a:pt x="212904" y="58903"/>
                  </a:lnTo>
                  <a:lnTo>
                    <a:pt x="205240" y="30432"/>
                  </a:lnTo>
                  <a:lnTo>
                    <a:pt x="194872" y="16915"/>
                  </a:lnTo>
                  <a:lnTo>
                    <a:pt x="187501" y="9208"/>
                  </a:lnTo>
                  <a:lnTo>
                    <a:pt x="180222" y="6365"/>
                  </a:lnTo>
                  <a:lnTo>
                    <a:pt x="172188" y="4255"/>
                  </a:lnTo>
                  <a:lnTo>
                    <a:pt x="165796" y="495"/>
                  </a:lnTo>
                  <a:lnTo>
                    <a:pt x="162059" y="0"/>
                  </a:lnTo>
                  <a:lnTo>
                    <a:pt x="129185" y="4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SMARTInkShape-424"/>
            <p:cNvSpPr/>
            <p:nvPr>
              <p:custDataLst>
                <p:tags r:id="rId16"/>
              </p:custDataLst>
            </p:nvPr>
          </p:nvSpPr>
          <p:spPr>
            <a:xfrm>
              <a:off x="8671560" y="32766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37070"/>
                  </a:lnTo>
                  <a:lnTo>
                    <a:pt x="0" y="73237"/>
                  </a:lnTo>
                  <a:lnTo>
                    <a:pt x="0" y="11106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SMARTInkShape-425"/>
            <p:cNvSpPr/>
            <p:nvPr>
              <p:custDataLst>
                <p:tags r:id="rId17"/>
              </p:custDataLst>
            </p:nvPr>
          </p:nvSpPr>
          <p:spPr>
            <a:xfrm>
              <a:off x="8671560" y="335280"/>
              <a:ext cx="53341" cy="45721"/>
            </a:xfrm>
            <a:custGeom>
              <a:avLst/>
              <a:gdLst/>
              <a:ahLst/>
              <a:cxnLst/>
              <a:rect l="0" t="0" r="0" b="0"/>
              <a:pathLst>
                <a:path w="53341" h="45721">
                  <a:moveTo>
                    <a:pt x="0" y="45720"/>
                  </a:moveTo>
                  <a:lnTo>
                    <a:pt x="0" y="45720"/>
                  </a:lnTo>
                  <a:lnTo>
                    <a:pt x="13122" y="45720"/>
                  </a:lnTo>
                  <a:lnTo>
                    <a:pt x="23250" y="39689"/>
                  </a:lnTo>
                  <a:lnTo>
                    <a:pt x="25660" y="39159"/>
                  </a:lnTo>
                  <a:lnTo>
                    <a:pt x="27266" y="37959"/>
                  </a:lnTo>
                  <a:lnTo>
                    <a:pt x="28338" y="36313"/>
                  </a:lnTo>
                  <a:lnTo>
                    <a:pt x="30056" y="31632"/>
                  </a:lnTo>
                  <a:lnTo>
                    <a:pt x="32549" y="30992"/>
                  </a:lnTo>
                  <a:lnTo>
                    <a:pt x="34399" y="30821"/>
                  </a:lnTo>
                  <a:lnTo>
                    <a:pt x="35633" y="29861"/>
                  </a:lnTo>
                  <a:lnTo>
                    <a:pt x="44950" y="15315"/>
                  </a:lnTo>
                  <a:lnTo>
                    <a:pt x="45378" y="11604"/>
                  </a:lnTo>
                  <a:lnTo>
                    <a:pt x="47826" y="7133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SMARTInkShape-426"/>
            <p:cNvSpPr/>
            <p:nvPr>
              <p:custDataLst>
                <p:tags r:id="rId18"/>
              </p:custDataLst>
            </p:nvPr>
          </p:nvSpPr>
          <p:spPr>
            <a:xfrm>
              <a:off x="8732520" y="297180"/>
              <a:ext cx="1" cy="121921"/>
            </a:xfrm>
            <a:custGeom>
              <a:avLst/>
              <a:gdLst/>
              <a:ahLst/>
              <a:cxnLst/>
              <a:rect l="0" t="0" r="0" b="0"/>
              <a:pathLst>
                <a:path w="1" h="121921">
                  <a:moveTo>
                    <a:pt x="0" y="0"/>
                  </a:moveTo>
                  <a:lnTo>
                    <a:pt x="0" y="0"/>
                  </a:lnTo>
                  <a:lnTo>
                    <a:pt x="0" y="36791"/>
                  </a:lnTo>
                  <a:lnTo>
                    <a:pt x="0" y="74006"/>
                  </a:lnTo>
                  <a:lnTo>
                    <a:pt x="0" y="112056"/>
                  </a:lnTo>
                  <a:lnTo>
                    <a:pt x="0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SMARTInkShape-427"/>
            <p:cNvSpPr/>
            <p:nvPr>
              <p:custDataLst>
                <p:tags r:id="rId19"/>
              </p:custDataLst>
            </p:nvPr>
          </p:nvSpPr>
          <p:spPr>
            <a:xfrm>
              <a:off x="8900160" y="274320"/>
              <a:ext cx="22861" cy="68581"/>
            </a:xfrm>
            <a:custGeom>
              <a:avLst/>
              <a:gdLst/>
              <a:ahLst/>
              <a:cxnLst/>
              <a:rect l="0" t="0" r="0" b="0"/>
              <a:pathLst>
                <a:path w="22861" h="68581">
                  <a:moveTo>
                    <a:pt x="0" y="0"/>
                  </a:moveTo>
                  <a:lnTo>
                    <a:pt x="0" y="0"/>
                  </a:lnTo>
                  <a:lnTo>
                    <a:pt x="12150" y="12997"/>
                  </a:lnTo>
                  <a:lnTo>
                    <a:pt x="16888" y="22919"/>
                  </a:lnTo>
                  <a:lnTo>
                    <a:pt x="20206" y="27966"/>
                  </a:lnTo>
                  <a:lnTo>
                    <a:pt x="22074" y="35568"/>
                  </a:lnTo>
                  <a:lnTo>
                    <a:pt x="22860" y="68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SMARTInkShape-428"/>
            <p:cNvSpPr/>
            <p:nvPr>
              <p:custDataLst>
                <p:tags r:id="rId20"/>
              </p:custDataLst>
            </p:nvPr>
          </p:nvSpPr>
          <p:spPr>
            <a:xfrm>
              <a:off x="8938260" y="274320"/>
              <a:ext cx="7621" cy="152401"/>
            </a:xfrm>
            <a:custGeom>
              <a:avLst/>
              <a:gdLst/>
              <a:ahLst/>
              <a:cxnLst/>
              <a:rect l="0" t="0" r="0" b="0"/>
              <a:pathLst>
                <a:path w="7621" h="152401">
                  <a:moveTo>
                    <a:pt x="7620" y="0"/>
                  </a:moveTo>
                  <a:lnTo>
                    <a:pt x="7620" y="0"/>
                  </a:lnTo>
                  <a:lnTo>
                    <a:pt x="3574" y="4045"/>
                  </a:lnTo>
                  <a:lnTo>
                    <a:pt x="1588" y="8289"/>
                  </a:lnTo>
                  <a:lnTo>
                    <a:pt x="3" y="30994"/>
                  </a:lnTo>
                  <a:lnTo>
                    <a:pt x="0" y="66995"/>
                  </a:lnTo>
                  <a:lnTo>
                    <a:pt x="0" y="105079"/>
                  </a:lnTo>
                  <a:lnTo>
                    <a:pt x="0" y="124366"/>
                  </a:lnTo>
                  <a:lnTo>
                    <a:pt x="2258" y="129498"/>
                  </a:lnTo>
                  <a:lnTo>
                    <a:pt x="4045" y="132052"/>
                  </a:lnTo>
                  <a:lnTo>
                    <a:pt x="4390" y="133755"/>
                  </a:lnTo>
                  <a:lnTo>
                    <a:pt x="3773" y="134890"/>
                  </a:lnTo>
                  <a:lnTo>
                    <a:pt x="2516" y="135647"/>
                  </a:lnTo>
                  <a:lnTo>
                    <a:pt x="2524" y="136998"/>
                  </a:lnTo>
                  <a:lnTo>
                    <a:pt x="6782" y="143588"/>
                  </a:lnTo>
                  <a:lnTo>
                    <a:pt x="762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SMARTInkShape-429"/>
            <p:cNvSpPr/>
            <p:nvPr>
              <p:custDataLst>
                <p:tags r:id="rId21"/>
              </p:custDataLst>
            </p:nvPr>
          </p:nvSpPr>
          <p:spPr>
            <a:xfrm>
              <a:off x="8953500" y="365760"/>
              <a:ext cx="53340" cy="22861"/>
            </a:xfrm>
            <a:custGeom>
              <a:avLst/>
              <a:gdLst/>
              <a:ahLst/>
              <a:cxnLst/>
              <a:rect l="0" t="0" r="0" b="0"/>
              <a:pathLst>
                <a:path w="53340" h="22861">
                  <a:moveTo>
                    <a:pt x="0" y="22860"/>
                  </a:moveTo>
                  <a:lnTo>
                    <a:pt x="0" y="22860"/>
                  </a:lnTo>
                  <a:lnTo>
                    <a:pt x="4045" y="22860"/>
                  </a:lnTo>
                  <a:lnTo>
                    <a:pt x="5237" y="22013"/>
                  </a:lnTo>
                  <a:lnTo>
                    <a:pt x="6031" y="20602"/>
                  </a:lnTo>
                  <a:lnTo>
                    <a:pt x="6561" y="18815"/>
                  </a:lnTo>
                  <a:lnTo>
                    <a:pt x="7761" y="17623"/>
                  </a:lnTo>
                  <a:lnTo>
                    <a:pt x="11351" y="16299"/>
                  </a:lnTo>
                  <a:lnTo>
                    <a:pt x="34088" y="15248"/>
                  </a:lnTo>
                  <a:lnTo>
                    <a:pt x="35425" y="14399"/>
                  </a:lnTo>
                  <a:lnTo>
                    <a:pt x="36317" y="12986"/>
                  </a:lnTo>
                  <a:lnTo>
                    <a:pt x="36912" y="11197"/>
                  </a:lnTo>
                  <a:lnTo>
                    <a:pt x="38154" y="10005"/>
                  </a:lnTo>
                  <a:lnTo>
                    <a:pt x="41793" y="8680"/>
                  </a:lnTo>
                  <a:lnTo>
                    <a:pt x="43102" y="7480"/>
                  </a:lnTo>
                  <a:lnTo>
                    <a:pt x="44556" y="3889"/>
                  </a:lnTo>
                  <a:lnTo>
                    <a:pt x="45791" y="2593"/>
                  </a:lnTo>
                  <a:lnTo>
                    <a:pt x="53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SMARTInkShape-430"/>
            <p:cNvSpPr/>
            <p:nvPr>
              <p:custDataLst>
                <p:tags r:id="rId22"/>
              </p:custDataLst>
            </p:nvPr>
          </p:nvSpPr>
          <p:spPr>
            <a:xfrm>
              <a:off x="9014460" y="274320"/>
              <a:ext cx="7621" cy="160021"/>
            </a:xfrm>
            <a:custGeom>
              <a:avLst/>
              <a:gdLst/>
              <a:ahLst/>
              <a:cxnLst/>
              <a:rect l="0" t="0" r="0" b="0"/>
              <a:pathLst>
                <a:path w="7621" h="160021">
                  <a:moveTo>
                    <a:pt x="0" y="0"/>
                  </a:moveTo>
                  <a:lnTo>
                    <a:pt x="0" y="0"/>
                  </a:lnTo>
                  <a:lnTo>
                    <a:pt x="0" y="36529"/>
                  </a:lnTo>
                  <a:lnTo>
                    <a:pt x="0" y="71466"/>
                  </a:lnTo>
                  <a:lnTo>
                    <a:pt x="0" y="106264"/>
                  </a:lnTo>
                  <a:lnTo>
                    <a:pt x="847" y="126788"/>
                  </a:lnTo>
                  <a:lnTo>
                    <a:pt x="6913" y="149061"/>
                  </a:lnTo>
                  <a:lnTo>
                    <a:pt x="7620" y="16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SMARTInkShape-431"/>
            <p:cNvSpPr/>
            <p:nvPr>
              <p:custDataLst>
                <p:tags r:id="rId23"/>
              </p:custDataLst>
            </p:nvPr>
          </p:nvSpPr>
          <p:spPr>
            <a:xfrm>
              <a:off x="8878936" y="160020"/>
              <a:ext cx="248890" cy="395783"/>
            </a:xfrm>
            <a:custGeom>
              <a:avLst/>
              <a:gdLst/>
              <a:ahLst/>
              <a:cxnLst/>
              <a:rect l="0" t="0" r="0" b="0"/>
              <a:pathLst>
                <a:path w="248890" h="395783">
                  <a:moveTo>
                    <a:pt x="196484" y="30480"/>
                  </a:moveTo>
                  <a:lnTo>
                    <a:pt x="196484" y="30480"/>
                  </a:lnTo>
                  <a:lnTo>
                    <a:pt x="183486" y="18329"/>
                  </a:lnTo>
                  <a:lnTo>
                    <a:pt x="176076" y="16155"/>
                  </a:lnTo>
                  <a:lnTo>
                    <a:pt x="142473" y="15256"/>
                  </a:lnTo>
                  <a:lnTo>
                    <a:pt x="132686" y="16094"/>
                  </a:lnTo>
                  <a:lnTo>
                    <a:pt x="97407" y="30679"/>
                  </a:lnTo>
                  <a:lnTo>
                    <a:pt x="62020" y="50808"/>
                  </a:lnTo>
                  <a:lnTo>
                    <a:pt x="42735" y="63501"/>
                  </a:lnTo>
                  <a:lnTo>
                    <a:pt x="29001" y="84489"/>
                  </a:lnTo>
                  <a:lnTo>
                    <a:pt x="24680" y="94277"/>
                  </a:lnTo>
                  <a:lnTo>
                    <a:pt x="15444" y="129723"/>
                  </a:lnTo>
                  <a:lnTo>
                    <a:pt x="8104" y="154192"/>
                  </a:lnTo>
                  <a:lnTo>
                    <a:pt x="2358" y="187279"/>
                  </a:lnTo>
                  <a:lnTo>
                    <a:pt x="0" y="220344"/>
                  </a:lnTo>
                  <a:lnTo>
                    <a:pt x="4551" y="253592"/>
                  </a:lnTo>
                  <a:lnTo>
                    <a:pt x="7040" y="271881"/>
                  </a:lnTo>
                  <a:lnTo>
                    <a:pt x="23066" y="308054"/>
                  </a:lnTo>
                  <a:lnTo>
                    <a:pt x="38630" y="341071"/>
                  </a:lnTo>
                  <a:lnTo>
                    <a:pt x="61103" y="370962"/>
                  </a:lnTo>
                  <a:lnTo>
                    <a:pt x="88427" y="391018"/>
                  </a:lnTo>
                  <a:lnTo>
                    <a:pt x="102848" y="394693"/>
                  </a:lnTo>
                  <a:lnTo>
                    <a:pt x="113801" y="395782"/>
                  </a:lnTo>
                  <a:lnTo>
                    <a:pt x="144876" y="386815"/>
                  </a:lnTo>
                  <a:lnTo>
                    <a:pt x="156640" y="380465"/>
                  </a:lnTo>
                  <a:lnTo>
                    <a:pt x="182623" y="356628"/>
                  </a:lnTo>
                  <a:lnTo>
                    <a:pt x="209528" y="323283"/>
                  </a:lnTo>
                  <a:lnTo>
                    <a:pt x="229088" y="285601"/>
                  </a:lnTo>
                  <a:lnTo>
                    <a:pt x="244708" y="247538"/>
                  </a:lnTo>
                  <a:lnTo>
                    <a:pt x="248813" y="225442"/>
                  </a:lnTo>
                  <a:lnTo>
                    <a:pt x="248889" y="188686"/>
                  </a:lnTo>
                  <a:lnTo>
                    <a:pt x="237666" y="152307"/>
                  </a:lnTo>
                  <a:lnTo>
                    <a:pt x="233804" y="134498"/>
                  </a:lnTo>
                  <a:lnTo>
                    <a:pt x="217537" y="98709"/>
                  </a:lnTo>
                  <a:lnTo>
                    <a:pt x="207534" y="85922"/>
                  </a:lnTo>
                  <a:lnTo>
                    <a:pt x="173925" y="51267"/>
                  </a:lnTo>
                  <a:lnTo>
                    <a:pt x="156215" y="32123"/>
                  </a:lnTo>
                  <a:lnTo>
                    <a:pt x="120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592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t="17397" r="25285" b="20911"/>
          <a:stretch/>
        </p:blipFill>
        <p:spPr bwMode="auto">
          <a:xfrm>
            <a:off x="35226" y="0"/>
            <a:ext cx="8306715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2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4525963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AutoNum type="arabicParenR"/>
            </a:pPr>
            <a:r>
              <a:rPr lang="en-GB" sz="28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Hydrogen </a:t>
            </a: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and chlorine reacting to form hydrogen chloride</a:t>
            </a:r>
          </a:p>
          <a:p>
            <a:pPr marL="109728" indent="0">
              <a:buNone/>
            </a:pP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	H</a:t>
            </a:r>
            <a:r>
              <a:rPr lang="en-GB" sz="2800" baseline="-25000" dirty="0">
                <a:solidFill>
                  <a:srgbClr val="0070C0"/>
                </a:solidFill>
                <a:latin typeface="Maiandra GD" panose="020E0502030308020204" pitchFamily="34" charset="0"/>
              </a:rPr>
              <a:t>2</a:t>
            </a: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     + Cl</a:t>
            </a:r>
            <a:r>
              <a:rPr lang="en-GB" sz="2800" baseline="-25000" dirty="0">
                <a:solidFill>
                  <a:srgbClr val="0070C0"/>
                </a:solidFill>
                <a:latin typeface="Maiandra GD" panose="020E0502030308020204" pitchFamily="34" charset="0"/>
              </a:rPr>
              <a:t>2</a:t>
            </a: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	  → 	2HCl</a:t>
            </a:r>
          </a:p>
          <a:p>
            <a:pPr marL="109728" indent="0">
              <a:buNone/>
            </a:pP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	H−H + Cl−Cl → 2 × (H−Cl</a:t>
            </a:r>
            <a:r>
              <a:rPr lang="en-GB" sz="28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)</a:t>
            </a:r>
          </a:p>
          <a:p>
            <a:pPr marL="109728" indent="0">
              <a:buNone/>
            </a:pPr>
            <a:endParaRPr lang="en-GB" sz="28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Energy </a:t>
            </a:r>
            <a:r>
              <a:rPr lang="en-GB" dirty="0">
                <a:solidFill>
                  <a:srgbClr val="0070C0"/>
                </a:solidFill>
                <a:latin typeface="Maiandra GD" panose="020E0502030308020204" pitchFamily="34" charset="0"/>
              </a:rPr>
              <a:t>in = 436 + 243 = 679 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kJ/</a:t>
            </a:r>
            <a:r>
              <a:rPr lang="en-GB" dirty="0" err="1" smtClean="0">
                <a:solidFill>
                  <a:srgbClr val="0070C0"/>
                </a:solidFill>
                <a:latin typeface="Maiandra GD" panose="020E0502030308020204" pitchFamily="34" charset="0"/>
              </a:rPr>
              <a:t>mol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           </a:t>
            </a:r>
            <a:r>
              <a:rPr lang="en-GB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1 mark</a:t>
            </a:r>
            <a:endParaRPr lang="en-GB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Maiandra GD" panose="020E0502030308020204" pitchFamily="34" charset="0"/>
              </a:rPr>
              <a:t>Energy out = 2 × 432 = 864 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kJ/</a:t>
            </a:r>
            <a:r>
              <a:rPr lang="en-GB" dirty="0" err="1" smtClean="0">
                <a:solidFill>
                  <a:srgbClr val="0070C0"/>
                </a:solidFill>
                <a:latin typeface="Maiandra GD" panose="020E0502030308020204" pitchFamily="34" charset="0"/>
              </a:rPr>
              <a:t>mol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		</a:t>
            </a:r>
            <a:r>
              <a:rPr lang="en-GB" dirty="0">
                <a:solidFill>
                  <a:srgbClr val="FF0000"/>
                </a:solidFill>
                <a:latin typeface="Maiandra GD" panose="020E0502030308020204" pitchFamily="34" charset="0"/>
              </a:rPr>
              <a:t> 1 mark</a:t>
            </a:r>
            <a:endParaRPr lang="en-GB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Maiandra GD" panose="020E0502030308020204" pitchFamily="34" charset="0"/>
              </a:rPr>
              <a:t>Energy change = in – out = 679 – 864 = –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185 </a:t>
            </a:r>
            <a:r>
              <a:rPr lang="en-GB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1 </a:t>
            </a:r>
            <a:r>
              <a:rPr lang="en-GB" dirty="0">
                <a:solidFill>
                  <a:srgbClr val="FF0000"/>
                </a:solidFill>
                <a:latin typeface="Maiandra GD" panose="020E0502030308020204" pitchFamily="34" charset="0"/>
              </a:rPr>
              <a:t>mark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kJ/</a:t>
            </a:r>
            <a:r>
              <a:rPr lang="en-GB" dirty="0" err="1" smtClean="0">
                <a:solidFill>
                  <a:srgbClr val="0070C0"/>
                </a:solidFill>
                <a:latin typeface="Maiandra GD" panose="020E0502030308020204" pitchFamily="34" charset="0"/>
              </a:rPr>
              <a:t>mol</a:t>
            </a:r>
            <a:endParaRPr lang="en-GB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465313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Exothermic			</a:t>
            </a:r>
            <a:r>
              <a:rPr lang="en-GB" sz="2800" dirty="0">
                <a:solidFill>
                  <a:srgbClr val="FF0000"/>
                </a:solidFill>
                <a:latin typeface="Maiandra GD" panose="020E0502030308020204" pitchFamily="34" charset="0"/>
              </a:rPr>
              <a:t> 1 mark</a:t>
            </a:r>
            <a:endParaRPr lang="en-GB" sz="2800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4525963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sz="28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2)  Hydrogen </a:t>
            </a:r>
            <a:r>
              <a:rPr lang="en-US" sz="2800" dirty="0">
                <a:solidFill>
                  <a:srgbClr val="0070C0"/>
                </a:solidFill>
                <a:latin typeface="Maiandra GD" panose="020E0502030308020204" pitchFamily="34" charset="0"/>
              </a:rPr>
              <a:t>bromide decomposing to form bromine and hydrogen</a:t>
            </a:r>
          </a:p>
          <a:p>
            <a:pPr marL="109728" indent="0">
              <a:buNone/>
            </a:pP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	2HBr 		→   H</a:t>
            </a:r>
            <a:r>
              <a:rPr lang="en-GB" sz="2800" baseline="-25000" dirty="0">
                <a:solidFill>
                  <a:srgbClr val="0070C0"/>
                </a:solidFill>
                <a:latin typeface="Maiandra GD" panose="020E0502030308020204" pitchFamily="34" charset="0"/>
              </a:rPr>
              <a:t>2</a:t>
            </a: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 +    Br</a:t>
            </a:r>
            <a:r>
              <a:rPr lang="en-GB" sz="2800" baseline="-25000" dirty="0">
                <a:solidFill>
                  <a:srgbClr val="0070C0"/>
                </a:solidFill>
                <a:latin typeface="Maiandra GD" panose="020E0502030308020204" pitchFamily="34" charset="0"/>
              </a:rPr>
              <a:t>2</a:t>
            </a: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	 </a:t>
            </a:r>
          </a:p>
          <a:p>
            <a:pPr marL="109728" indent="0">
              <a:buNone/>
            </a:pP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	2 × (H−Br)   → H−H + Br−Br</a:t>
            </a:r>
          </a:p>
          <a:p>
            <a:pPr marL="109728" indent="0">
              <a:buNone/>
            </a:pPr>
            <a:endParaRPr lang="en-GB" sz="28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Maiandra GD" panose="020E0502030308020204" pitchFamily="34" charset="0"/>
              </a:rPr>
              <a:t>Energy in = 2 × 366 = 732 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kJ/</a:t>
            </a:r>
            <a:r>
              <a:rPr lang="en-GB" dirty="0" err="1" smtClean="0">
                <a:solidFill>
                  <a:srgbClr val="0070C0"/>
                </a:solidFill>
                <a:latin typeface="Maiandra GD" panose="020E0502030308020204" pitchFamily="34" charset="0"/>
              </a:rPr>
              <a:t>mol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		</a:t>
            </a:r>
            <a:r>
              <a:rPr lang="en-GB" dirty="0">
                <a:solidFill>
                  <a:srgbClr val="FF0000"/>
                </a:solidFill>
                <a:latin typeface="Maiandra GD" panose="020E0502030308020204" pitchFamily="34" charset="0"/>
              </a:rPr>
              <a:t> 1 mark</a:t>
            </a:r>
            <a:endParaRPr lang="en-GB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Maiandra GD" panose="020E0502030308020204" pitchFamily="34" charset="0"/>
              </a:rPr>
              <a:t>Energy out = 436 + 193 = 629 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kJ/</a:t>
            </a:r>
            <a:r>
              <a:rPr lang="en-GB" dirty="0" err="1" smtClean="0">
                <a:solidFill>
                  <a:srgbClr val="0070C0"/>
                </a:solidFill>
                <a:latin typeface="Maiandra GD" panose="020E0502030308020204" pitchFamily="34" charset="0"/>
              </a:rPr>
              <a:t>mol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		</a:t>
            </a:r>
            <a:r>
              <a:rPr lang="en-GB" dirty="0">
                <a:solidFill>
                  <a:srgbClr val="FF0000"/>
                </a:solidFill>
                <a:latin typeface="Maiandra GD" panose="020E0502030308020204" pitchFamily="34" charset="0"/>
              </a:rPr>
              <a:t> 1 mark</a:t>
            </a:r>
            <a:endParaRPr lang="en-GB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Maiandra GD" panose="020E0502030308020204" pitchFamily="34" charset="0"/>
              </a:rPr>
              <a:t>Energy change = in – out = 732 – 629 = +103 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kJ/</a:t>
            </a:r>
            <a:r>
              <a:rPr lang="en-GB" dirty="0" err="1" smtClean="0">
                <a:solidFill>
                  <a:srgbClr val="0070C0"/>
                </a:solidFill>
                <a:latin typeface="Maiandra GD" panose="020E0502030308020204" pitchFamily="34" charset="0"/>
              </a:rPr>
              <a:t>mol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							</a:t>
            </a:r>
            <a:r>
              <a:rPr lang="en-GB" dirty="0">
                <a:solidFill>
                  <a:srgbClr val="FF0000"/>
                </a:solidFill>
                <a:latin typeface="Maiandra GD" panose="020E0502030308020204" pitchFamily="34" charset="0"/>
              </a:rPr>
              <a:t> 1 mark</a:t>
            </a:r>
            <a:endParaRPr lang="en-GB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851378" y="4797152"/>
            <a:ext cx="5969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Endothermic			 </a:t>
            </a:r>
            <a:r>
              <a:rPr lang="en-GB" sz="2800" dirty="0">
                <a:solidFill>
                  <a:srgbClr val="FF0000"/>
                </a:solidFill>
                <a:latin typeface="Maiandra GD" panose="020E0502030308020204" pitchFamily="34" charset="0"/>
              </a:rPr>
              <a:t>1 mark</a:t>
            </a:r>
            <a:endParaRPr lang="en-GB" sz="2800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4525963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sz="28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3) </a:t>
            </a:r>
            <a:r>
              <a:rPr lang="en-US" sz="2800" dirty="0">
                <a:solidFill>
                  <a:srgbClr val="0070C0"/>
                </a:solidFill>
                <a:latin typeface="Maiandra GD" panose="020E0502030308020204" pitchFamily="34" charset="0"/>
              </a:rPr>
              <a:t>Methane reacting with oxygen to form carbon dioxide and water</a:t>
            </a:r>
          </a:p>
          <a:p>
            <a:pPr marL="109728" indent="0">
              <a:buNone/>
            </a:pP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	CH</a:t>
            </a:r>
            <a:r>
              <a:rPr lang="en-GB" sz="2800" baseline="-25000" dirty="0">
                <a:solidFill>
                  <a:srgbClr val="0070C0"/>
                </a:solidFill>
                <a:latin typeface="Maiandra GD" panose="020E0502030308020204" pitchFamily="34" charset="0"/>
              </a:rPr>
              <a:t>4</a:t>
            </a: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     + 2O</a:t>
            </a:r>
            <a:r>
              <a:rPr lang="en-GB" sz="2800" baseline="-25000" dirty="0">
                <a:solidFill>
                  <a:srgbClr val="0070C0"/>
                </a:solidFill>
                <a:latin typeface="Maiandra GD" panose="020E0502030308020204" pitchFamily="34" charset="0"/>
              </a:rPr>
              <a:t>2</a:t>
            </a: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   → 	CO</a:t>
            </a:r>
            <a:r>
              <a:rPr lang="en-GB" sz="2800" baseline="-25000" dirty="0">
                <a:solidFill>
                  <a:srgbClr val="0070C0"/>
                </a:solidFill>
                <a:latin typeface="Maiandra GD" panose="020E0502030308020204" pitchFamily="34" charset="0"/>
              </a:rPr>
              <a:t>2 </a:t>
            </a: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+ 2H</a:t>
            </a:r>
            <a:r>
              <a:rPr lang="en-GB" sz="2800" baseline="-25000" dirty="0">
                <a:solidFill>
                  <a:srgbClr val="0070C0"/>
                </a:solidFill>
                <a:latin typeface="Maiandra GD" panose="020E0502030308020204" pitchFamily="34" charset="0"/>
              </a:rPr>
              <a:t>2</a:t>
            </a: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O</a:t>
            </a:r>
          </a:p>
          <a:p>
            <a:pPr marL="109728" indent="0">
              <a:buNone/>
            </a:pPr>
            <a:endParaRPr lang="en-GB" sz="28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Maiandra GD" panose="020E0502030308020204" pitchFamily="34" charset="0"/>
              </a:rPr>
              <a:t>Energy in = 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(4 × 435) + (2 x 498)  </a:t>
            </a:r>
            <a:r>
              <a:rPr lang="en-GB" dirty="0">
                <a:solidFill>
                  <a:srgbClr val="0070C0"/>
                </a:solidFill>
                <a:latin typeface="Maiandra GD" panose="020E0502030308020204" pitchFamily="34" charset="0"/>
              </a:rPr>
              <a:t>= 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2736kJ/</a:t>
            </a:r>
            <a:r>
              <a:rPr lang="en-GB" dirty="0" err="1" smtClean="0">
                <a:solidFill>
                  <a:srgbClr val="0070C0"/>
                </a:solidFill>
                <a:latin typeface="Maiandra GD" panose="020E0502030308020204" pitchFamily="34" charset="0"/>
              </a:rPr>
              <a:t>mol</a:t>
            </a:r>
            <a:endParaRPr lang="en-GB" dirty="0" smtClean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Maiandra GD" panose="020E05020303080202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						          </a:t>
            </a:r>
            <a:r>
              <a:rPr lang="en-GB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Maiandra GD" panose="020E0502030308020204" pitchFamily="34" charset="0"/>
              </a:rPr>
              <a:t>1 mark</a:t>
            </a:r>
            <a:endParaRPr lang="en-GB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Maiandra GD" panose="020E0502030308020204" pitchFamily="34" charset="0"/>
              </a:rPr>
              <a:t>Energy out 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= (2 x  804) + (4 x 463)  </a:t>
            </a:r>
            <a:r>
              <a:rPr lang="en-GB" dirty="0">
                <a:solidFill>
                  <a:srgbClr val="0070C0"/>
                </a:solidFill>
                <a:latin typeface="Maiandra GD" panose="020E0502030308020204" pitchFamily="34" charset="0"/>
              </a:rPr>
              <a:t>= 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3460kJ/</a:t>
            </a:r>
            <a:r>
              <a:rPr lang="en-GB" dirty="0" err="1" smtClean="0">
                <a:solidFill>
                  <a:srgbClr val="0070C0"/>
                </a:solidFill>
                <a:latin typeface="Maiandra GD" panose="020E0502030308020204" pitchFamily="34" charset="0"/>
              </a:rPr>
              <a:t>mol</a:t>
            </a:r>
            <a:endParaRPr lang="en-GB" dirty="0" smtClean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marL="109728" indent="0">
              <a:buNone/>
            </a:pPr>
            <a:r>
              <a:rPr lang="en-US" dirty="0">
                <a:solidFill>
                  <a:srgbClr val="0070C0"/>
                </a:solidFill>
                <a:latin typeface="Maiandra GD" panose="020E05020303080202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							 </a:t>
            </a:r>
            <a:r>
              <a:rPr lang="en-GB" dirty="0">
                <a:solidFill>
                  <a:srgbClr val="FF0000"/>
                </a:solidFill>
                <a:latin typeface="Maiandra GD" panose="020E0502030308020204" pitchFamily="34" charset="0"/>
              </a:rPr>
              <a:t>1 mark</a:t>
            </a:r>
            <a:endParaRPr lang="en-GB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Maiandra GD" panose="020E0502030308020204" pitchFamily="34" charset="0"/>
              </a:rPr>
              <a:t>Energy change = in – out = 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2736– 3460= - 724 kJ/</a:t>
            </a:r>
            <a:r>
              <a:rPr lang="en-GB" smtClean="0">
                <a:solidFill>
                  <a:srgbClr val="0070C0"/>
                </a:solidFill>
                <a:latin typeface="Maiandra GD" panose="020E0502030308020204" pitchFamily="34" charset="0"/>
              </a:rPr>
              <a:t>mol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							 </a:t>
            </a:r>
            <a:r>
              <a:rPr lang="en-GB" dirty="0">
                <a:solidFill>
                  <a:srgbClr val="FF0000"/>
                </a:solidFill>
                <a:latin typeface="Maiandra GD" panose="020E0502030308020204" pitchFamily="34" charset="0"/>
              </a:rPr>
              <a:t>1 mark</a:t>
            </a:r>
            <a:endParaRPr lang="en-GB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851378" y="4797152"/>
            <a:ext cx="6041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Exothermic				 </a:t>
            </a:r>
            <a:r>
              <a:rPr lang="en-GB" sz="2800" dirty="0">
                <a:solidFill>
                  <a:srgbClr val="FF0000"/>
                </a:solidFill>
                <a:latin typeface="Maiandra GD" panose="020E0502030308020204" pitchFamily="34" charset="0"/>
              </a:rPr>
              <a:t>1 mark</a:t>
            </a:r>
            <a:endParaRPr lang="en-GB" sz="2800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grpSp>
        <p:nvGrpSpPr>
          <p:cNvPr id="18" name="SMARTInkShape-Group93"/>
          <p:cNvGrpSpPr/>
          <p:nvPr/>
        </p:nvGrpSpPr>
        <p:grpSpPr>
          <a:xfrm>
            <a:off x="1036320" y="990600"/>
            <a:ext cx="1028701" cy="1333501"/>
            <a:chOff x="1036320" y="990600"/>
            <a:chExt cx="1028701" cy="1333501"/>
          </a:xfrm>
        </p:grpSpPr>
        <p:sp>
          <p:nvSpPr>
            <p:cNvPr id="4" name="SMARTInkShape-432"/>
            <p:cNvSpPr/>
            <p:nvPr>
              <p:custDataLst>
                <p:tags r:id="rId61"/>
              </p:custDataLst>
            </p:nvPr>
          </p:nvSpPr>
          <p:spPr>
            <a:xfrm>
              <a:off x="1036320" y="1630773"/>
              <a:ext cx="198121" cy="15148"/>
            </a:xfrm>
            <a:custGeom>
              <a:avLst/>
              <a:gdLst/>
              <a:ahLst/>
              <a:cxnLst/>
              <a:rect l="0" t="0" r="0" b="0"/>
              <a:pathLst>
                <a:path w="198121" h="15148">
                  <a:moveTo>
                    <a:pt x="198120" y="7527"/>
                  </a:moveTo>
                  <a:lnTo>
                    <a:pt x="198120" y="7527"/>
                  </a:lnTo>
                  <a:lnTo>
                    <a:pt x="194075" y="3482"/>
                  </a:lnTo>
                  <a:lnTo>
                    <a:pt x="189831" y="1496"/>
                  </a:lnTo>
                  <a:lnTo>
                    <a:pt x="166120" y="0"/>
                  </a:lnTo>
                  <a:lnTo>
                    <a:pt x="129382" y="7060"/>
                  </a:lnTo>
                  <a:lnTo>
                    <a:pt x="93971" y="7499"/>
                  </a:lnTo>
                  <a:lnTo>
                    <a:pt x="60097" y="8372"/>
                  </a:lnTo>
                  <a:lnTo>
                    <a:pt x="22850" y="14441"/>
                  </a:lnTo>
                  <a:lnTo>
                    <a:pt x="0" y="15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SMARTInkShape-433"/>
            <p:cNvSpPr/>
            <p:nvPr>
              <p:custDataLst>
                <p:tags r:id="rId62"/>
              </p:custDataLst>
            </p:nvPr>
          </p:nvSpPr>
          <p:spPr>
            <a:xfrm>
              <a:off x="1554480" y="990600"/>
              <a:ext cx="14181" cy="160021"/>
            </a:xfrm>
            <a:custGeom>
              <a:avLst/>
              <a:gdLst/>
              <a:ahLst/>
              <a:cxnLst/>
              <a:rect l="0" t="0" r="0" b="0"/>
              <a:pathLst>
                <a:path w="14181" h="160021">
                  <a:moveTo>
                    <a:pt x="0" y="0"/>
                  </a:moveTo>
                  <a:lnTo>
                    <a:pt x="0" y="0"/>
                  </a:lnTo>
                  <a:lnTo>
                    <a:pt x="4045" y="4045"/>
                  </a:lnTo>
                  <a:lnTo>
                    <a:pt x="6031" y="8289"/>
                  </a:lnTo>
                  <a:lnTo>
                    <a:pt x="7608" y="44136"/>
                  </a:lnTo>
                  <a:lnTo>
                    <a:pt x="8461" y="50943"/>
                  </a:lnTo>
                  <a:lnTo>
                    <a:pt x="14180" y="74013"/>
                  </a:lnTo>
                  <a:lnTo>
                    <a:pt x="8049" y="112056"/>
                  </a:lnTo>
                  <a:lnTo>
                    <a:pt x="7628" y="146967"/>
                  </a:lnTo>
                  <a:lnTo>
                    <a:pt x="5365" y="152243"/>
                  </a:lnTo>
                  <a:lnTo>
                    <a:pt x="0" y="16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SMARTInkShape-434"/>
            <p:cNvSpPr/>
            <p:nvPr>
              <p:custDataLst>
                <p:tags r:id="rId63"/>
              </p:custDataLst>
            </p:nvPr>
          </p:nvSpPr>
          <p:spPr>
            <a:xfrm>
              <a:off x="1409700" y="1051560"/>
              <a:ext cx="152401" cy="53341"/>
            </a:xfrm>
            <a:custGeom>
              <a:avLst/>
              <a:gdLst/>
              <a:ahLst/>
              <a:cxnLst/>
              <a:rect l="0" t="0" r="0" b="0"/>
              <a:pathLst>
                <a:path w="152401" h="53341">
                  <a:moveTo>
                    <a:pt x="0" y="53340"/>
                  </a:moveTo>
                  <a:lnTo>
                    <a:pt x="0" y="53340"/>
                  </a:lnTo>
                  <a:lnTo>
                    <a:pt x="8090" y="53340"/>
                  </a:lnTo>
                  <a:lnTo>
                    <a:pt x="14320" y="51082"/>
                  </a:lnTo>
                  <a:lnTo>
                    <a:pt x="19911" y="48103"/>
                  </a:lnTo>
                  <a:lnTo>
                    <a:pt x="28665" y="46426"/>
                  </a:lnTo>
                  <a:lnTo>
                    <a:pt x="55320" y="44935"/>
                  </a:lnTo>
                  <a:lnTo>
                    <a:pt x="70712" y="39167"/>
                  </a:lnTo>
                  <a:lnTo>
                    <a:pt x="92055" y="35983"/>
                  </a:lnTo>
                  <a:lnTo>
                    <a:pt x="127769" y="24592"/>
                  </a:lnTo>
                  <a:lnTo>
                    <a:pt x="133833" y="22783"/>
                  </a:lnTo>
                  <a:lnTo>
                    <a:pt x="147216" y="12355"/>
                  </a:lnTo>
                  <a:lnTo>
                    <a:pt x="150096" y="746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MARTInkShape-435"/>
            <p:cNvSpPr/>
            <p:nvPr>
              <p:custDataLst>
                <p:tags r:id="rId64"/>
              </p:custDataLst>
            </p:nvPr>
          </p:nvSpPr>
          <p:spPr>
            <a:xfrm>
              <a:off x="1440180" y="1028700"/>
              <a:ext cx="30481" cy="137130"/>
            </a:xfrm>
            <a:custGeom>
              <a:avLst/>
              <a:gdLst/>
              <a:ahLst/>
              <a:cxnLst/>
              <a:rect l="0" t="0" r="0" b="0"/>
              <a:pathLst>
                <a:path w="30481" h="137130">
                  <a:moveTo>
                    <a:pt x="0" y="0"/>
                  </a:moveTo>
                  <a:lnTo>
                    <a:pt x="0" y="0"/>
                  </a:lnTo>
                  <a:lnTo>
                    <a:pt x="0" y="17167"/>
                  </a:lnTo>
                  <a:lnTo>
                    <a:pt x="2258" y="22587"/>
                  </a:lnTo>
                  <a:lnTo>
                    <a:pt x="4045" y="25218"/>
                  </a:lnTo>
                  <a:lnTo>
                    <a:pt x="6561" y="37011"/>
                  </a:lnTo>
                  <a:lnTo>
                    <a:pt x="8258" y="55320"/>
                  </a:lnTo>
                  <a:lnTo>
                    <a:pt x="14153" y="70712"/>
                  </a:lnTo>
                  <a:lnTo>
                    <a:pt x="16023" y="96637"/>
                  </a:lnTo>
                  <a:lnTo>
                    <a:pt x="22148" y="118610"/>
                  </a:lnTo>
                  <a:lnTo>
                    <a:pt x="22859" y="137055"/>
                  </a:lnTo>
                  <a:lnTo>
                    <a:pt x="26905" y="137129"/>
                  </a:lnTo>
                  <a:lnTo>
                    <a:pt x="28097" y="136292"/>
                  </a:lnTo>
                  <a:lnTo>
                    <a:pt x="28891" y="134888"/>
                  </a:lnTo>
                  <a:lnTo>
                    <a:pt x="30480" y="12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MARTInkShape-436"/>
            <p:cNvSpPr/>
            <p:nvPr>
              <p:custDataLst>
                <p:tags r:id="rId65"/>
              </p:custDataLst>
            </p:nvPr>
          </p:nvSpPr>
          <p:spPr>
            <a:xfrm>
              <a:off x="1531620" y="1196340"/>
              <a:ext cx="7621" cy="167641"/>
            </a:xfrm>
            <a:custGeom>
              <a:avLst/>
              <a:gdLst/>
              <a:ahLst/>
              <a:cxnLst/>
              <a:rect l="0" t="0" r="0" b="0"/>
              <a:pathLst>
                <a:path w="7621" h="167641">
                  <a:moveTo>
                    <a:pt x="0" y="0"/>
                  </a:moveTo>
                  <a:lnTo>
                    <a:pt x="0" y="0"/>
                  </a:lnTo>
                  <a:lnTo>
                    <a:pt x="4045" y="0"/>
                  </a:lnTo>
                  <a:lnTo>
                    <a:pt x="5237" y="1693"/>
                  </a:lnTo>
                  <a:lnTo>
                    <a:pt x="7149" y="16578"/>
                  </a:lnTo>
                  <a:lnTo>
                    <a:pt x="7593" y="50878"/>
                  </a:lnTo>
                  <a:lnTo>
                    <a:pt x="6768" y="65899"/>
                  </a:lnTo>
                  <a:lnTo>
                    <a:pt x="1059" y="89216"/>
                  </a:lnTo>
                  <a:lnTo>
                    <a:pt x="41" y="127295"/>
                  </a:lnTo>
                  <a:lnTo>
                    <a:pt x="8" y="139256"/>
                  </a:lnTo>
                  <a:lnTo>
                    <a:pt x="2262" y="144583"/>
                  </a:lnTo>
                  <a:lnTo>
                    <a:pt x="5239" y="149772"/>
                  </a:lnTo>
                  <a:lnTo>
                    <a:pt x="7411" y="159855"/>
                  </a:lnTo>
                  <a:lnTo>
                    <a:pt x="7620" y="16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MARTInkShape-437"/>
            <p:cNvSpPr/>
            <p:nvPr>
              <p:custDataLst>
                <p:tags r:id="rId66"/>
              </p:custDataLst>
            </p:nvPr>
          </p:nvSpPr>
          <p:spPr>
            <a:xfrm>
              <a:off x="2034540" y="1508760"/>
              <a:ext cx="22861" cy="152389"/>
            </a:xfrm>
            <a:custGeom>
              <a:avLst/>
              <a:gdLst/>
              <a:ahLst/>
              <a:cxnLst/>
              <a:rect l="0" t="0" r="0" b="0"/>
              <a:pathLst>
                <a:path w="22861" h="152389">
                  <a:moveTo>
                    <a:pt x="22860" y="0"/>
                  </a:moveTo>
                  <a:lnTo>
                    <a:pt x="22860" y="0"/>
                  </a:lnTo>
                  <a:lnTo>
                    <a:pt x="22860" y="10606"/>
                  </a:lnTo>
                  <a:lnTo>
                    <a:pt x="20602" y="15438"/>
                  </a:lnTo>
                  <a:lnTo>
                    <a:pt x="16299" y="21394"/>
                  </a:lnTo>
                  <a:lnTo>
                    <a:pt x="15449" y="29500"/>
                  </a:lnTo>
                  <a:lnTo>
                    <a:pt x="14412" y="56240"/>
                  </a:lnTo>
                  <a:lnTo>
                    <a:pt x="2061" y="91461"/>
                  </a:lnTo>
                  <a:lnTo>
                    <a:pt x="54" y="128871"/>
                  </a:lnTo>
                  <a:lnTo>
                    <a:pt x="0" y="152388"/>
                  </a:lnTo>
                  <a:lnTo>
                    <a:pt x="0" y="144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MARTInkShape-438"/>
            <p:cNvSpPr/>
            <p:nvPr>
              <p:custDataLst>
                <p:tags r:id="rId67"/>
              </p:custDataLst>
            </p:nvPr>
          </p:nvSpPr>
          <p:spPr>
            <a:xfrm>
              <a:off x="1950720" y="1569720"/>
              <a:ext cx="114301" cy="30481"/>
            </a:xfrm>
            <a:custGeom>
              <a:avLst/>
              <a:gdLst/>
              <a:ahLst/>
              <a:cxnLst/>
              <a:rect l="0" t="0" r="0" b="0"/>
              <a:pathLst>
                <a:path w="114301" h="30481">
                  <a:moveTo>
                    <a:pt x="0" y="30480"/>
                  </a:moveTo>
                  <a:lnTo>
                    <a:pt x="0" y="30480"/>
                  </a:lnTo>
                  <a:lnTo>
                    <a:pt x="36790" y="30480"/>
                  </a:lnTo>
                  <a:lnTo>
                    <a:pt x="55542" y="30480"/>
                  </a:lnTo>
                  <a:lnTo>
                    <a:pt x="60810" y="28222"/>
                  </a:lnTo>
                  <a:lnTo>
                    <a:pt x="65973" y="25243"/>
                  </a:lnTo>
                  <a:lnTo>
                    <a:pt x="73640" y="22719"/>
                  </a:lnTo>
                  <a:lnTo>
                    <a:pt x="81274" y="17832"/>
                  </a:lnTo>
                  <a:lnTo>
                    <a:pt x="101756" y="938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MARTInkShape-439"/>
            <p:cNvSpPr/>
            <p:nvPr>
              <p:custDataLst>
                <p:tags r:id="rId68"/>
              </p:custDataLst>
            </p:nvPr>
          </p:nvSpPr>
          <p:spPr>
            <a:xfrm>
              <a:off x="1935480" y="1508760"/>
              <a:ext cx="15241" cy="160021"/>
            </a:xfrm>
            <a:custGeom>
              <a:avLst/>
              <a:gdLst/>
              <a:ahLst/>
              <a:cxnLst/>
              <a:rect l="0" t="0" r="0" b="0"/>
              <a:pathLst>
                <a:path w="15241" h="160021">
                  <a:moveTo>
                    <a:pt x="15240" y="0"/>
                  </a:moveTo>
                  <a:lnTo>
                    <a:pt x="15240" y="0"/>
                  </a:lnTo>
                  <a:lnTo>
                    <a:pt x="14393" y="35579"/>
                  </a:lnTo>
                  <a:lnTo>
                    <a:pt x="8679" y="58757"/>
                  </a:lnTo>
                  <a:lnTo>
                    <a:pt x="6982" y="83197"/>
                  </a:lnTo>
                  <a:lnTo>
                    <a:pt x="724" y="104486"/>
                  </a:lnTo>
                  <a:lnTo>
                    <a:pt x="19" y="139634"/>
                  </a:lnTo>
                  <a:lnTo>
                    <a:pt x="0" y="16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MARTInkShape-440"/>
            <p:cNvSpPr/>
            <p:nvPr>
              <p:custDataLst>
                <p:tags r:id="rId69"/>
              </p:custDataLst>
            </p:nvPr>
          </p:nvSpPr>
          <p:spPr>
            <a:xfrm>
              <a:off x="1691640" y="1592580"/>
              <a:ext cx="137161" cy="15241"/>
            </a:xfrm>
            <a:custGeom>
              <a:avLst/>
              <a:gdLst/>
              <a:ahLst/>
              <a:cxnLst/>
              <a:rect l="0" t="0" r="0" b="0"/>
              <a:pathLst>
                <a:path w="137161" h="15241">
                  <a:moveTo>
                    <a:pt x="0" y="15240"/>
                  </a:moveTo>
                  <a:lnTo>
                    <a:pt x="0" y="15240"/>
                  </a:lnTo>
                  <a:lnTo>
                    <a:pt x="33902" y="14393"/>
                  </a:lnTo>
                  <a:lnTo>
                    <a:pt x="66374" y="8091"/>
                  </a:lnTo>
                  <a:lnTo>
                    <a:pt x="100790" y="7632"/>
                  </a:lnTo>
                  <a:lnTo>
                    <a:pt x="119451" y="6775"/>
                  </a:lnTo>
                  <a:lnTo>
                    <a:pt x="1371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MARTInkShape-441"/>
            <p:cNvSpPr/>
            <p:nvPr>
              <p:custDataLst>
                <p:tags r:id="rId70"/>
              </p:custDataLst>
            </p:nvPr>
          </p:nvSpPr>
          <p:spPr>
            <a:xfrm>
              <a:off x="1554480" y="2042160"/>
              <a:ext cx="38101" cy="281941"/>
            </a:xfrm>
            <a:custGeom>
              <a:avLst/>
              <a:gdLst/>
              <a:ahLst/>
              <a:cxnLst/>
              <a:rect l="0" t="0" r="0" b="0"/>
              <a:pathLst>
                <a:path w="38101" h="281941">
                  <a:moveTo>
                    <a:pt x="38100" y="0"/>
                  </a:moveTo>
                  <a:lnTo>
                    <a:pt x="38100" y="0"/>
                  </a:lnTo>
                  <a:lnTo>
                    <a:pt x="38100" y="10606"/>
                  </a:lnTo>
                  <a:lnTo>
                    <a:pt x="35842" y="15438"/>
                  </a:lnTo>
                  <a:lnTo>
                    <a:pt x="32863" y="20408"/>
                  </a:lnTo>
                  <a:lnTo>
                    <a:pt x="22782" y="56180"/>
                  </a:lnTo>
                  <a:lnTo>
                    <a:pt x="16981" y="78517"/>
                  </a:lnTo>
                  <a:lnTo>
                    <a:pt x="10232" y="113758"/>
                  </a:lnTo>
                  <a:lnTo>
                    <a:pt x="3919" y="145879"/>
                  </a:lnTo>
                  <a:lnTo>
                    <a:pt x="344" y="179990"/>
                  </a:lnTo>
                  <a:lnTo>
                    <a:pt x="20" y="215033"/>
                  </a:lnTo>
                  <a:lnTo>
                    <a:pt x="0" y="252901"/>
                  </a:lnTo>
                  <a:lnTo>
                    <a:pt x="0" y="261294"/>
                  </a:lnTo>
                  <a:lnTo>
                    <a:pt x="2258" y="266555"/>
                  </a:lnTo>
                  <a:lnTo>
                    <a:pt x="6561" y="272786"/>
                  </a:lnTo>
                  <a:lnTo>
                    <a:pt x="7620" y="28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SMARTInkShape-442"/>
            <p:cNvSpPr/>
            <p:nvPr>
              <p:custDataLst>
                <p:tags r:id="rId71"/>
              </p:custDataLst>
            </p:nvPr>
          </p:nvSpPr>
          <p:spPr>
            <a:xfrm>
              <a:off x="1402080" y="2080260"/>
              <a:ext cx="15241" cy="198121"/>
            </a:xfrm>
            <a:custGeom>
              <a:avLst/>
              <a:gdLst/>
              <a:ahLst/>
              <a:cxnLst/>
              <a:rect l="0" t="0" r="0" b="0"/>
              <a:pathLst>
                <a:path w="15241" h="198121">
                  <a:moveTo>
                    <a:pt x="7620" y="0"/>
                  </a:moveTo>
                  <a:lnTo>
                    <a:pt x="7620" y="0"/>
                  </a:lnTo>
                  <a:lnTo>
                    <a:pt x="7620" y="36427"/>
                  </a:lnTo>
                  <a:lnTo>
                    <a:pt x="6773" y="58562"/>
                  </a:lnTo>
                  <a:lnTo>
                    <a:pt x="1059" y="81633"/>
                  </a:lnTo>
                  <a:lnTo>
                    <a:pt x="28" y="119703"/>
                  </a:lnTo>
                  <a:lnTo>
                    <a:pt x="1" y="157188"/>
                  </a:lnTo>
                  <a:lnTo>
                    <a:pt x="0" y="180304"/>
                  </a:lnTo>
                  <a:lnTo>
                    <a:pt x="2258" y="183993"/>
                  </a:lnTo>
                  <a:lnTo>
                    <a:pt x="5237" y="188455"/>
                  </a:lnTo>
                  <a:lnTo>
                    <a:pt x="7612" y="198083"/>
                  </a:lnTo>
                  <a:lnTo>
                    <a:pt x="15240" y="19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SMARTInkShape-443"/>
            <p:cNvSpPr/>
            <p:nvPr>
              <p:custDataLst>
                <p:tags r:id="rId72"/>
              </p:custDataLst>
            </p:nvPr>
          </p:nvSpPr>
          <p:spPr>
            <a:xfrm>
              <a:off x="1348740" y="2110740"/>
              <a:ext cx="213361" cy="30479"/>
            </a:xfrm>
            <a:custGeom>
              <a:avLst/>
              <a:gdLst/>
              <a:ahLst/>
              <a:cxnLst/>
              <a:rect l="0" t="0" r="0" b="0"/>
              <a:pathLst>
                <a:path w="213361" h="30479">
                  <a:moveTo>
                    <a:pt x="0" y="0"/>
                  </a:moveTo>
                  <a:lnTo>
                    <a:pt x="0" y="0"/>
                  </a:lnTo>
                  <a:lnTo>
                    <a:pt x="0" y="4045"/>
                  </a:lnTo>
                  <a:lnTo>
                    <a:pt x="2258" y="8289"/>
                  </a:lnTo>
                  <a:lnTo>
                    <a:pt x="6561" y="13867"/>
                  </a:lnTo>
                  <a:lnTo>
                    <a:pt x="9407" y="14630"/>
                  </a:lnTo>
                  <a:lnTo>
                    <a:pt x="11351" y="14833"/>
                  </a:lnTo>
                  <a:lnTo>
                    <a:pt x="12648" y="15815"/>
                  </a:lnTo>
                  <a:lnTo>
                    <a:pt x="14088" y="19164"/>
                  </a:lnTo>
                  <a:lnTo>
                    <a:pt x="15319" y="20396"/>
                  </a:lnTo>
                  <a:lnTo>
                    <a:pt x="18944" y="21765"/>
                  </a:lnTo>
                  <a:lnTo>
                    <a:pt x="40403" y="25075"/>
                  </a:lnTo>
                  <a:lnTo>
                    <a:pt x="54830" y="29412"/>
                  </a:lnTo>
                  <a:lnTo>
                    <a:pt x="89023" y="30461"/>
                  </a:lnTo>
                  <a:lnTo>
                    <a:pt x="101542" y="29628"/>
                  </a:lnTo>
                  <a:lnTo>
                    <a:pt x="116045" y="24448"/>
                  </a:lnTo>
                  <a:lnTo>
                    <a:pt x="134965" y="23174"/>
                  </a:lnTo>
                  <a:lnTo>
                    <a:pt x="142675" y="25257"/>
                  </a:lnTo>
                  <a:lnTo>
                    <a:pt x="148925" y="28159"/>
                  </a:lnTo>
                  <a:lnTo>
                    <a:pt x="162093" y="30022"/>
                  </a:lnTo>
                  <a:lnTo>
                    <a:pt x="198077" y="30476"/>
                  </a:lnTo>
                  <a:lnTo>
                    <a:pt x="200632" y="30478"/>
                  </a:lnTo>
                  <a:lnTo>
                    <a:pt x="205728" y="28221"/>
                  </a:lnTo>
                  <a:lnTo>
                    <a:pt x="213360" y="2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SMARTInkShape-444"/>
            <p:cNvSpPr/>
            <p:nvPr>
              <p:custDataLst>
                <p:tags r:id="rId73"/>
              </p:custDataLst>
            </p:nvPr>
          </p:nvSpPr>
          <p:spPr>
            <a:xfrm>
              <a:off x="1485900" y="1790700"/>
              <a:ext cx="7621" cy="243841"/>
            </a:xfrm>
            <a:custGeom>
              <a:avLst/>
              <a:gdLst/>
              <a:ahLst/>
              <a:cxnLst/>
              <a:rect l="0" t="0" r="0" b="0"/>
              <a:pathLst>
                <a:path w="7621" h="243841">
                  <a:moveTo>
                    <a:pt x="7620" y="0"/>
                  </a:moveTo>
                  <a:lnTo>
                    <a:pt x="7620" y="0"/>
                  </a:lnTo>
                  <a:lnTo>
                    <a:pt x="7620" y="36529"/>
                  </a:lnTo>
                  <a:lnTo>
                    <a:pt x="7620" y="70326"/>
                  </a:lnTo>
                  <a:lnTo>
                    <a:pt x="7620" y="104242"/>
                  </a:lnTo>
                  <a:lnTo>
                    <a:pt x="7620" y="137635"/>
                  </a:lnTo>
                  <a:lnTo>
                    <a:pt x="7620" y="174101"/>
                  </a:lnTo>
                  <a:lnTo>
                    <a:pt x="7620" y="210801"/>
                  </a:lnTo>
                  <a:lnTo>
                    <a:pt x="7620" y="234808"/>
                  </a:lnTo>
                  <a:lnTo>
                    <a:pt x="0" y="24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MARTInkShape-445"/>
            <p:cNvSpPr/>
            <p:nvPr>
              <p:custDataLst>
                <p:tags r:id="rId74"/>
              </p:custDataLst>
            </p:nvPr>
          </p:nvSpPr>
          <p:spPr>
            <a:xfrm>
              <a:off x="1379224" y="1493520"/>
              <a:ext cx="182877" cy="190471"/>
            </a:xfrm>
            <a:custGeom>
              <a:avLst/>
              <a:gdLst/>
              <a:ahLst/>
              <a:cxnLst/>
              <a:rect l="0" t="0" r="0" b="0"/>
              <a:pathLst>
                <a:path w="182877" h="190471">
                  <a:moveTo>
                    <a:pt x="175256" y="15240"/>
                  </a:moveTo>
                  <a:lnTo>
                    <a:pt x="175256" y="15240"/>
                  </a:lnTo>
                  <a:lnTo>
                    <a:pt x="175256" y="3602"/>
                  </a:lnTo>
                  <a:lnTo>
                    <a:pt x="174409" y="2402"/>
                  </a:lnTo>
                  <a:lnTo>
                    <a:pt x="172998" y="1601"/>
                  </a:lnTo>
                  <a:lnTo>
                    <a:pt x="167496" y="211"/>
                  </a:lnTo>
                  <a:lnTo>
                    <a:pt x="129630" y="0"/>
                  </a:lnTo>
                  <a:lnTo>
                    <a:pt x="127059" y="0"/>
                  </a:lnTo>
                  <a:lnTo>
                    <a:pt x="121944" y="2258"/>
                  </a:lnTo>
                  <a:lnTo>
                    <a:pt x="116848" y="5237"/>
                  </a:lnTo>
                  <a:lnTo>
                    <a:pt x="96360" y="13494"/>
                  </a:lnTo>
                  <a:lnTo>
                    <a:pt x="59210" y="38114"/>
                  </a:lnTo>
                  <a:lnTo>
                    <a:pt x="38612" y="53341"/>
                  </a:lnTo>
                  <a:lnTo>
                    <a:pt x="17796" y="74507"/>
                  </a:lnTo>
                  <a:lnTo>
                    <a:pt x="2255" y="98589"/>
                  </a:lnTo>
                  <a:lnTo>
                    <a:pt x="294" y="111698"/>
                  </a:lnTo>
                  <a:lnTo>
                    <a:pt x="0" y="139699"/>
                  </a:lnTo>
                  <a:lnTo>
                    <a:pt x="2255" y="144780"/>
                  </a:lnTo>
                  <a:lnTo>
                    <a:pt x="5234" y="149860"/>
                  </a:lnTo>
                  <a:lnTo>
                    <a:pt x="7757" y="157480"/>
                  </a:lnTo>
                  <a:lnTo>
                    <a:pt x="18129" y="170180"/>
                  </a:lnTo>
                  <a:lnTo>
                    <a:pt x="23013" y="173002"/>
                  </a:lnTo>
                  <a:lnTo>
                    <a:pt x="28006" y="175103"/>
                  </a:lnTo>
                  <a:lnTo>
                    <a:pt x="33047" y="178859"/>
                  </a:lnTo>
                  <a:lnTo>
                    <a:pt x="40368" y="181093"/>
                  </a:lnTo>
                  <a:lnTo>
                    <a:pt x="54009" y="184608"/>
                  </a:lnTo>
                  <a:lnTo>
                    <a:pt x="69744" y="189336"/>
                  </a:lnTo>
                  <a:lnTo>
                    <a:pt x="107807" y="190470"/>
                  </a:lnTo>
                  <a:lnTo>
                    <a:pt x="113670" y="188229"/>
                  </a:lnTo>
                  <a:lnTo>
                    <a:pt x="116419" y="186446"/>
                  </a:lnTo>
                  <a:lnTo>
                    <a:pt x="128378" y="183937"/>
                  </a:lnTo>
                  <a:lnTo>
                    <a:pt x="141506" y="182242"/>
                  </a:lnTo>
                  <a:lnTo>
                    <a:pt x="152252" y="176890"/>
                  </a:lnTo>
                  <a:lnTo>
                    <a:pt x="154840" y="176347"/>
                  </a:lnTo>
                  <a:lnTo>
                    <a:pt x="182876" y="16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SMARTInkShape-Group94"/>
          <p:cNvGrpSpPr/>
          <p:nvPr/>
        </p:nvGrpSpPr>
        <p:grpSpPr>
          <a:xfrm>
            <a:off x="693420" y="1501140"/>
            <a:ext cx="144781" cy="304801"/>
            <a:chOff x="693420" y="1501140"/>
            <a:chExt cx="144781" cy="304801"/>
          </a:xfrm>
        </p:grpSpPr>
        <p:sp>
          <p:nvSpPr>
            <p:cNvPr id="19" name="SMARTInkShape-446"/>
            <p:cNvSpPr/>
            <p:nvPr>
              <p:custDataLst>
                <p:tags r:id="rId58"/>
              </p:custDataLst>
            </p:nvPr>
          </p:nvSpPr>
          <p:spPr>
            <a:xfrm>
              <a:off x="830621" y="1501140"/>
              <a:ext cx="7580" cy="304801"/>
            </a:xfrm>
            <a:custGeom>
              <a:avLst/>
              <a:gdLst/>
              <a:ahLst/>
              <a:cxnLst/>
              <a:rect l="0" t="0" r="0" b="0"/>
              <a:pathLst>
                <a:path w="7580" h="304801">
                  <a:moveTo>
                    <a:pt x="7579" y="0"/>
                  </a:moveTo>
                  <a:lnTo>
                    <a:pt x="7579" y="0"/>
                  </a:lnTo>
                  <a:lnTo>
                    <a:pt x="7579" y="36430"/>
                  </a:lnTo>
                  <a:lnTo>
                    <a:pt x="7579" y="73876"/>
                  </a:lnTo>
                  <a:lnTo>
                    <a:pt x="7579" y="107377"/>
                  </a:lnTo>
                  <a:lnTo>
                    <a:pt x="2342" y="141688"/>
                  </a:lnTo>
                  <a:lnTo>
                    <a:pt x="273" y="176024"/>
                  </a:lnTo>
                  <a:lnTo>
                    <a:pt x="0" y="211203"/>
                  </a:lnTo>
                  <a:lnTo>
                    <a:pt x="811" y="238476"/>
                  </a:lnTo>
                  <a:lnTo>
                    <a:pt x="6873" y="274452"/>
                  </a:lnTo>
                  <a:lnTo>
                    <a:pt x="7579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SMARTInkShape-447"/>
            <p:cNvSpPr/>
            <p:nvPr>
              <p:custDataLst>
                <p:tags r:id="rId59"/>
              </p:custDataLst>
            </p:nvPr>
          </p:nvSpPr>
          <p:spPr>
            <a:xfrm>
              <a:off x="701040" y="1615440"/>
              <a:ext cx="121921" cy="38101"/>
            </a:xfrm>
            <a:custGeom>
              <a:avLst/>
              <a:gdLst/>
              <a:ahLst/>
              <a:cxnLst/>
              <a:rect l="0" t="0" r="0" b="0"/>
              <a:pathLst>
                <a:path w="121921" h="38101">
                  <a:moveTo>
                    <a:pt x="0" y="38100"/>
                  </a:moveTo>
                  <a:lnTo>
                    <a:pt x="0" y="38100"/>
                  </a:lnTo>
                  <a:lnTo>
                    <a:pt x="4045" y="34055"/>
                  </a:lnTo>
                  <a:lnTo>
                    <a:pt x="8289" y="32069"/>
                  </a:lnTo>
                  <a:lnTo>
                    <a:pt x="10606" y="31539"/>
                  </a:lnTo>
                  <a:lnTo>
                    <a:pt x="21255" y="25452"/>
                  </a:lnTo>
                  <a:lnTo>
                    <a:pt x="59233" y="16874"/>
                  </a:lnTo>
                  <a:lnTo>
                    <a:pt x="96936" y="15268"/>
                  </a:lnTo>
                  <a:lnTo>
                    <a:pt x="104607" y="12995"/>
                  </a:lnTo>
                  <a:lnTo>
                    <a:pt x="121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MARTInkShape-448"/>
            <p:cNvSpPr/>
            <p:nvPr>
              <p:custDataLst>
                <p:tags r:id="rId60"/>
              </p:custDataLst>
            </p:nvPr>
          </p:nvSpPr>
          <p:spPr>
            <a:xfrm>
              <a:off x="693420" y="1569720"/>
              <a:ext cx="22861" cy="160021"/>
            </a:xfrm>
            <a:custGeom>
              <a:avLst/>
              <a:gdLst/>
              <a:ahLst/>
              <a:cxnLst/>
              <a:rect l="0" t="0" r="0" b="0"/>
              <a:pathLst>
                <a:path w="22861" h="160021">
                  <a:moveTo>
                    <a:pt x="0" y="0"/>
                  </a:moveTo>
                  <a:lnTo>
                    <a:pt x="0" y="0"/>
                  </a:lnTo>
                  <a:lnTo>
                    <a:pt x="847" y="12167"/>
                  </a:lnTo>
                  <a:lnTo>
                    <a:pt x="9407" y="48095"/>
                  </a:lnTo>
                  <a:lnTo>
                    <a:pt x="14472" y="78049"/>
                  </a:lnTo>
                  <a:lnTo>
                    <a:pt x="15210" y="115308"/>
                  </a:lnTo>
                  <a:lnTo>
                    <a:pt x="15237" y="131946"/>
                  </a:lnTo>
                  <a:lnTo>
                    <a:pt x="17497" y="137100"/>
                  </a:lnTo>
                  <a:lnTo>
                    <a:pt x="20476" y="142213"/>
                  </a:lnTo>
                  <a:lnTo>
                    <a:pt x="22389" y="152395"/>
                  </a:lnTo>
                  <a:lnTo>
                    <a:pt x="22860" y="16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SMARTInkShape-Group95"/>
          <p:cNvGrpSpPr/>
          <p:nvPr/>
        </p:nvGrpSpPr>
        <p:grpSpPr>
          <a:xfrm>
            <a:off x="2529879" y="1318260"/>
            <a:ext cx="670521" cy="228415"/>
            <a:chOff x="2529879" y="1318260"/>
            <a:chExt cx="670521" cy="228415"/>
          </a:xfrm>
        </p:grpSpPr>
        <p:sp>
          <p:nvSpPr>
            <p:cNvPr id="23" name="SMARTInkShape-449"/>
            <p:cNvSpPr/>
            <p:nvPr>
              <p:custDataLst>
                <p:tags r:id="rId54"/>
              </p:custDataLst>
            </p:nvPr>
          </p:nvSpPr>
          <p:spPr>
            <a:xfrm>
              <a:off x="2987049" y="1325883"/>
              <a:ext cx="213351" cy="182877"/>
            </a:xfrm>
            <a:custGeom>
              <a:avLst/>
              <a:gdLst/>
              <a:ahLst/>
              <a:cxnLst/>
              <a:rect l="0" t="0" r="0" b="0"/>
              <a:pathLst>
                <a:path w="213351" h="182877">
                  <a:moveTo>
                    <a:pt x="106671" y="15237"/>
                  </a:moveTo>
                  <a:lnTo>
                    <a:pt x="106671" y="15237"/>
                  </a:lnTo>
                  <a:lnTo>
                    <a:pt x="113232" y="8676"/>
                  </a:lnTo>
                  <a:lnTo>
                    <a:pt x="113977" y="3886"/>
                  </a:lnTo>
                  <a:lnTo>
                    <a:pt x="113235" y="2589"/>
                  </a:lnTo>
                  <a:lnTo>
                    <a:pt x="111894" y="1725"/>
                  </a:lnTo>
                  <a:lnTo>
                    <a:pt x="106762" y="27"/>
                  </a:lnTo>
                  <a:lnTo>
                    <a:pt x="96073" y="0"/>
                  </a:lnTo>
                  <a:lnTo>
                    <a:pt x="91236" y="2256"/>
                  </a:lnTo>
                  <a:lnTo>
                    <a:pt x="86265" y="5234"/>
                  </a:lnTo>
                  <a:lnTo>
                    <a:pt x="78705" y="7758"/>
                  </a:lnTo>
                  <a:lnTo>
                    <a:pt x="60949" y="20756"/>
                  </a:lnTo>
                  <a:lnTo>
                    <a:pt x="55870" y="22770"/>
                  </a:lnTo>
                  <a:lnTo>
                    <a:pt x="17771" y="58423"/>
                  </a:lnTo>
                  <a:lnTo>
                    <a:pt x="10998" y="66039"/>
                  </a:lnTo>
                  <a:lnTo>
                    <a:pt x="6022" y="76197"/>
                  </a:lnTo>
                  <a:lnTo>
                    <a:pt x="2672" y="81277"/>
                  </a:lnTo>
                  <a:lnTo>
                    <a:pt x="785" y="88897"/>
                  </a:lnTo>
                  <a:lnTo>
                    <a:pt x="0" y="116837"/>
                  </a:lnTo>
                  <a:lnTo>
                    <a:pt x="2253" y="121917"/>
                  </a:lnTo>
                  <a:lnTo>
                    <a:pt x="5230" y="126997"/>
                  </a:lnTo>
                  <a:lnTo>
                    <a:pt x="7752" y="134617"/>
                  </a:lnTo>
                  <a:lnTo>
                    <a:pt x="40948" y="170491"/>
                  </a:lnTo>
                  <a:lnTo>
                    <a:pt x="48109" y="173139"/>
                  </a:lnTo>
                  <a:lnTo>
                    <a:pt x="56090" y="175162"/>
                  </a:lnTo>
                  <a:lnTo>
                    <a:pt x="68113" y="181102"/>
                  </a:lnTo>
                  <a:lnTo>
                    <a:pt x="104763" y="182856"/>
                  </a:lnTo>
                  <a:lnTo>
                    <a:pt x="131749" y="182876"/>
                  </a:lnTo>
                  <a:lnTo>
                    <a:pt x="156746" y="175116"/>
                  </a:lnTo>
                  <a:lnTo>
                    <a:pt x="175209" y="162118"/>
                  </a:lnTo>
                  <a:lnTo>
                    <a:pt x="180312" y="160104"/>
                  </a:lnTo>
                  <a:lnTo>
                    <a:pt x="185402" y="156387"/>
                  </a:lnTo>
                  <a:lnTo>
                    <a:pt x="188229" y="151912"/>
                  </a:lnTo>
                  <a:lnTo>
                    <a:pt x="190332" y="147102"/>
                  </a:lnTo>
                  <a:lnTo>
                    <a:pt x="194089" y="142141"/>
                  </a:lnTo>
                  <a:lnTo>
                    <a:pt x="198582" y="139372"/>
                  </a:lnTo>
                  <a:lnTo>
                    <a:pt x="200965" y="138634"/>
                  </a:lnTo>
                  <a:lnTo>
                    <a:pt x="202553" y="136448"/>
                  </a:lnTo>
                  <a:lnTo>
                    <a:pt x="205636" y="126975"/>
                  </a:lnTo>
                  <a:lnTo>
                    <a:pt x="207361" y="125289"/>
                  </a:lnTo>
                  <a:lnTo>
                    <a:pt x="209358" y="124165"/>
                  </a:lnTo>
                  <a:lnTo>
                    <a:pt x="210689" y="122569"/>
                  </a:lnTo>
                  <a:lnTo>
                    <a:pt x="212168" y="118538"/>
                  </a:lnTo>
                  <a:lnTo>
                    <a:pt x="213342" y="81363"/>
                  </a:lnTo>
                  <a:lnTo>
                    <a:pt x="213350" y="66045"/>
                  </a:lnTo>
                  <a:lnTo>
                    <a:pt x="211093" y="60960"/>
                  </a:lnTo>
                  <a:lnTo>
                    <a:pt x="201200" y="48257"/>
                  </a:lnTo>
                  <a:lnTo>
                    <a:pt x="196464" y="38097"/>
                  </a:lnTo>
                  <a:lnTo>
                    <a:pt x="186041" y="25397"/>
                  </a:lnTo>
                  <a:lnTo>
                    <a:pt x="184280" y="20317"/>
                  </a:lnTo>
                  <a:lnTo>
                    <a:pt x="182963" y="18624"/>
                  </a:lnTo>
                  <a:lnTo>
                    <a:pt x="169110" y="10297"/>
                  </a:lnTo>
                  <a:lnTo>
                    <a:pt x="157251" y="7564"/>
                  </a:lnTo>
                  <a:lnTo>
                    <a:pt x="145229" y="1743"/>
                  </a:lnTo>
                  <a:lnTo>
                    <a:pt x="110753" y="17"/>
                  </a:lnTo>
                  <a:lnTo>
                    <a:pt x="90265" y="0"/>
                  </a:lnTo>
                  <a:lnTo>
                    <a:pt x="84422" y="2256"/>
                  </a:lnTo>
                  <a:lnTo>
                    <a:pt x="81678" y="4043"/>
                  </a:lnTo>
                  <a:lnTo>
                    <a:pt x="60951" y="7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MARTInkShape-450"/>
            <p:cNvSpPr/>
            <p:nvPr>
              <p:custDataLst>
                <p:tags r:id="rId55"/>
              </p:custDataLst>
            </p:nvPr>
          </p:nvSpPr>
          <p:spPr>
            <a:xfrm>
              <a:off x="2819400" y="1455420"/>
              <a:ext cx="106681" cy="7307"/>
            </a:xfrm>
            <a:custGeom>
              <a:avLst/>
              <a:gdLst/>
              <a:ahLst/>
              <a:cxnLst/>
              <a:rect l="0" t="0" r="0" b="0"/>
              <a:pathLst>
                <a:path w="106681" h="7307">
                  <a:moveTo>
                    <a:pt x="0" y="0"/>
                  </a:moveTo>
                  <a:lnTo>
                    <a:pt x="0" y="0"/>
                  </a:lnTo>
                  <a:lnTo>
                    <a:pt x="37102" y="0"/>
                  </a:lnTo>
                  <a:lnTo>
                    <a:pt x="55569" y="0"/>
                  </a:lnTo>
                  <a:lnTo>
                    <a:pt x="90083" y="7306"/>
                  </a:lnTo>
                  <a:lnTo>
                    <a:pt x="97328" y="5223"/>
                  </a:lnTo>
                  <a:lnTo>
                    <a:pt x="1066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MARTInkShape-451"/>
            <p:cNvSpPr/>
            <p:nvPr>
              <p:custDataLst>
                <p:tags r:id="rId56"/>
              </p:custDataLst>
            </p:nvPr>
          </p:nvSpPr>
          <p:spPr>
            <a:xfrm>
              <a:off x="2827020" y="140208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36428" y="0"/>
                  </a:lnTo>
                  <a:lnTo>
                    <a:pt x="70699" y="0"/>
                  </a:lnTo>
                  <a:lnTo>
                    <a:pt x="106066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MARTInkShape-452"/>
            <p:cNvSpPr/>
            <p:nvPr>
              <p:custDataLst>
                <p:tags r:id="rId57"/>
              </p:custDataLst>
            </p:nvPr>
          </p:nvSpPr>
          <p:spPr>
            <a:xfrm>
              <a:off x="2529879" y="1318260"/>
              <a:ext cx="243755" cy="228415"/>
            </a:xfrm>
            <a:custGeom>
              <a:avLst/>
              <a:gdLst/>
              <a:ahLst/>
              <a:cxnLst/>
              <a:rect l="0" t="0" r="0" b="0"/>
              <a:pathLst>
                <a:path w="243755" h="228415">
                  <a:moveTo>
                    <a:pt x="129501" y="0"/>
                  </a:moveTo>
                  <a:lnTo>
                    <a:pt x="129501" y="0"/>
                  </a:lnTo>
                  <a:lnTo>
                    <a:pt x="121411" y="0"/>
                  </a:lnTo>
                  <a:lnTo>
                    <a:pt x="119027" y="847"/>
                  </a:lnTo>
                  <a:lnTo>
                    <a:pt x="117438" y="2258"/>
                  </a:lnTo>
                  <a:lnTo>
                    <a:pt x="116379" y="4045"/>
                  </a:lnTo>
                  <a:lnTo>
                    <a:pt x="114827" y="5237"/>
                  </a:lnTo>
                  <a:lnTo>
                    <a:pt x="93629" y="14153"/>
                  </a:lnTo>
                  <a:lnTo>
                    <a:pt x="85758" y="20262"/>
                  </a:lnTo>
                  <a:lnTo>
                    <a:pt x="65795" y="28715"/>
                  </a:lnTo>
                  <a:lnTo>
                    <a:pt x="59418" y="33364"/>
                  </a:lnTo>
                  <a:lnTo>
                    <a:pt x="39815" y="57734"/>
                  </a:lnTo>
                  <a:lnTo>
                    <a:pt x="31503" y="63195"/>
                  </a:lnTo>
                  <a:lnTo>
                    <a:pt x="28609" y="66683"/>
                  </a:lnTo>
                  <a:lnTo>
                    <a:pt x="9974" y="101542"/>
                  </a:lnTo>
                  <a:lnTo>
                    <a:pt x="3304" y="111837"/>
                  </a:lnTo>
                  <a:lnTo>
                    <a:pt x="255" y="134693"/>
                  </a:lnTo>
                  <a:lnTo>
                    <a:pt x="0" y="153779"/>
                  </a:lnTo>
                  <a:lnTo>
                    <a:pt x="2236" y="159504"/>
                  </a:lnTo>
                  <a:lnTo>
                    <a:pt x="12114" y="177889"/>
                  </a:lnTo>
                  <a:lnTo>
                    <a:pt x="15133" y="187234"/>
                  </a:lnTo>
                  <a:lnTo>
                    <a:pt x="18840" y="192717"/>
                  </a:lnTo>
                  <a:lnTo>
                    <a:pt x="39638" y="208252"/>
                  </a:lnTo>
                  <a:lnTo>
                    <a:pt x="47511" y="211090"/>
                  </a:lnTo>
                  <a:lnTo>
                    <a:pt x="55808" y="213197"/>
                  </a:lnTo>
                  <a:lnTo>
                    <a:pt x="79479" y="225422"/>
                  </a:lnTo>
                  <a:lnTo>
                    <a:pt x="114307" y="228414"/>
                  </a:lnTo>
                  <a:lnTo>
                    <a:pt x="124441" y="227671"/>
                  </a:lnTo>
                  <a:lnTo>
                    <a:pt x="153951" y="221446"/>
                  </a:lnTo>
                  <a:lnTo>
                    <a:pt x="163228" y="220340"/>
                  </a:lnTo>
                  <a:lnTo>
                    <a:pt x="177124" y="214958"/>
                  </a:lnTo>
                  <a:lnTo>
                    <a:pt x="189833" y="207812"/>
                  </a:lnTo>
                  <a:lnTo>
                    <a:pt x="195262" y="205814"/>
                  </a:lnTo>
                  <a:lnTo>
                    <a:pt x="230784" y="180312"/>
                  </a:lnTo>
                  <a:lnTo>
                    <a:pt x="233783" y="175247"/>
                  </a:lnTo>
                  <a:lnTo>
                    <a:pt x="235962" y="170174"/>
                  </a:lnTo>
                  <a:lnTo>
                    <a:pt x="239752" y="165097"/>
                  </a:lnTo>
                  <a:lnTo>
                    <a:pt x="242001" y="157761"/>
                  </a:lnTo>
                  <a:lnTo>
                    <a:pt x="243754" y="121390"/>
                  </a:lnTo>
                  <a:lnTo>
                    <a:pt x="242948" y="101687"/>
                  </a:lnTo>
                  <a:lnTo>
                    <a:pt x="230307" y="63593"/>
                  </a:lnTo>
                  <a:lnTo>
                    <a:pt x="215532" y="38626"/>
                  </a:lnTo>
                  <a:lnTo>
                    <a:pt x="213457" y="33254"/>
                  </a:lnTo>
                  <a:lnTo>
                    <a:pt x="209713" y="28044"/>
                  </a:lnTo>
                  <a:lnTo>
                    <a:pt x="198799" y="20351"/>
                  </a:lnTo>
                  <a:lnTo>
                    <a:pt x="169317" y="9408"/>
                  </a:lnTo>
                  <a:lnTo>
                    <a:pt x="159981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SMARTInkShape-Group96"/>
          <p:cNvGrpSpPr/>
          <p:nvPr/>
        </p:nvGrpSpPr>
        <p:grpSpPr>
          <a:xfrm>
            <a:off x="2537471" y="1600259"/>
            <a:ext cx="677845" cy="213293"/>
            <a:chOff x="2537471" y="1600259"/>
            <a:chExt cx="677845" cy="213293"/>
          </a:xfrm>
        </p:grpSpPr>
        <p:sp>
          <p:nvSpPr>
            <p:cNvPr id="28" name="SMARTInkShape-453"/>
            <p:cNvSpPr/>
            <p:nvPr>
              <p:custDataLst>
                <p:tags r:id="rId50"/>
              </p:custDataLst>
            </p:nvPr>
          </p:nvSpPr>
          <p:spPr>
            <a:xfrm>
              <a:off x="2964180" y="1623091"/>
              <a:ext cx="251136" cy="179244"/>
            </a:xfrm>
            <a:custGeom>
              <a:avLst/>
              <a:gdLst/>
              <a:ahLst/>
              <a:cxnLst/>
              <a:rect l="0" t="0" r="0" b="0"/>
              <a:pathLst>
                <a:path w="251136" h="179244">
                  <a:moveTo>
                    <a:pt x="106680" y="7589"/>
                  </a:moveTo>
                  <a:lnTo>
                    <a:pt x="106680" y="7589"/>
                  </a:lnTo>
                  <a:lnTo>
                    <a:pt x="100119" y="1028"/>
                  </a:lnTo>
                  <a:lnTo>
                    <a:pt x="95329" y="283"/>
                  </a:lnTo>
                  <a:lnTo>
                    <a:pt x="88547" y="62"/>
                  </a:lnTo>
                  <a:lnTo>
                    <a:pt x="83663" y="2268"/>
                  </a:lnTo>
                  <a:lnTo>
                    <a:pt x="78670" y="5224"/>
                  </a:lnTo>
                  <a:lnTo>
                    <a:pt x="71099" y="7735"/>
                  </a:lnTo>
                  <a:lnTo>
                    <a:pt x="35533" y="40639"/>
                  </a:lnTo>
                  <a:lnTo>
                    <a:pt x="32726" y="45702"/>
                  </a:lnTo>
                  <a:lnTo>
                    <a:pt x="30631" y="50775"/>
                  </a:lnTo>
                  <a:lnTo>
                    <a:pt x="25539" y="58391"/>
                  </a:lnTo>
                  <a:lnTo>
                    <a:pt x="23654" y="66010"/>
                  </a:lnTo>
                  <a:lnTo>
                    <a:pt x="22864" y="101287"/>
                  </a:lnTo>
                  <a:lnTo>
                    <a:pt x="23709" y="109346"/>
                  </a:lnTo>
                  <a:lnTo>
                    <a:pt x="28944" y="118643"/>
                  </a:lnTo>
                  <a:lnTo>
                    <a:pt x="63503" y="154907"/>
                  </a:lnTo>
                  <a:lnTo>
                    <a:pt x="71121" y="162528"/>
                  </a:lnTo>
                  <a:lnTo>
                    <a:pt x="78458" y="165351"/>
                  </a:lnTo>
                  <a:lnTo>
                    <a:pt x="86517" y="167452"/>
                  </a:lnTo>
                  <a:lnTo>
                    <a:pt x="98589" y="173442"/>
                  </a:lnTo>
                  <a:lnTo>
                    <a:pt x="135803" y="179243"/>
                  </a:lnTo>
                  <a:lnTo>
                    <a:pt x="145306" y="178989"/>
                  </a:lnTo>
                  <a:lnTo>
                    <a:pt x="169275" y="175559"/>
                  </a:lnTo>
                  <a:lnTo>
                    <a:pt x="192409" y="174426"/>
                  </a:lnTo>
                  <a:lnTo>
                    <a:pt x="213174" y="165825"/>
                  </a:lnTo>
                  <a:lnTo>
                    <a:pt x="238852" y="142107"/>
                  </a:lnTo>
                  <a:lnTo>
                    <a:pt x="241624" y="137084"/>
                  </a:lnTo>
                  <a:lnTo>
                    <a:pt x="244395" y="124423"/>
                  </a:lnTo>
                  <a:lnTo>
                    <a:pt x="249813" y="114268"/>
                  </a:lnTo>
                  <a:lnTo>
                    <a:pt x="251135" y="104109"/>
                  </a:lnTo>
                  <a:lnTo>
                    <a:pt x="249058" y="99029"/>
                  </a:lnTo>
                  <a:lnTo>
                    <a:pt x="247319" y="96489"/>
                  </a:lnTo>
                  <a:lnTo>
                    <a:pt x="242041" y="77758"/>
                  </a:lnTo>
                  <a:lnTo>
                    <a:pt x="223191" y="53350"/>
                  </a:lnTo>
                  <a:lnTo>
                    <a:pt x="217372" y="39112"/>
                  </a:lnTo>
                  <a:lnTo>
                    <a:pt x="215188" y="36224"/>
                  </a:lnTo>
                  <a:lnTo>
                    <a:pt x="207222" y="31313"/>
                  </a:lnTo>
                  <a:lnTo>
                    <a:pt x="188991" y="20068"/>
                  </a:lnTo>
                  <a:lnTo>
                    <a:pt x="180646" y="12604"/>
                  </a:lnTo>
                  <a:lnTo>
                    <a:pt x="173138" y="9818"/>
                  </a:lnTo>
                  <a:lnTo>
                    <a:pt x="165004" y="7733"/>
                  </a:lnTo>
                  <a:lnTo>
                    <a:pt x="152882" y="1753"/>
                  </a:lnTo>
                  <a:lnTo>
                    <a:pt x="115657" y="0"/>
                  </a:lnTo>
                  <a:lnTo>
                    <a:pt x="108412" y="2240"/>
                  </a:lnTo>
                  <a:lnTo>
                    <a:pt x="83735" y="12121"/>
                  </a:lnTo>
                  <a:lnTo>
                    <a:pt x="75880" y="13837"/>
                  </a:lnTo>
                  <a:lnTo>
                    <a:pt x="52963" y="27090"/>
                  </a:lnTo>
                  <a:lnTo>
                    <a:pt x="48009" y="28210"/>
                  </a:lnTo>
                  <a:lnTo>
                    <a:pt x="40246" y="33969"/>
                  </a:lnTo>
                  <a:lnTo>
                    <a:pt x="33127" y="41327"/>
                  </a:lnTo>
                  <a:lnTo>
                    <a:pt x="13885" y="55609"/>
                  </a:lnTo>
                  <a:lnTo>
                    <a:pt x="0" y="76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SMARTInkShape-454"/>
            <p:cNvSpPr/>
            <p:nvPr>
              <p:custDataLst>
                <p:tags r:id="rId51"/>
              </p:custDataLst>
            </p:nvPr>
          </p:nvSpPr>
          <p:spPr>
            <a:xfrm>
              <a:off x="2819400" y="1714500"/>
              <a:ext cx="144781" cy="1"/>
            </a:xfrm>
            <a:custGeom>
              <a:avLst/>
              <a:gdLst/>
              <a:ahLst/>
              <a:cxnLst/>
              <a:rect l="0" t="0" r="0" b="0"/>
              <a:pathLst>
                <a:path w="144781" h="1">
                  <a:moveTo>
                    <a:pt x="0" y="0"/>
                  </a:moveTo>
                  <a:lnTo>
                    <a:pt x="0" y="0"/>
                  </a:lnTo>
                  <a:lnTo>
                    <a:pt x="36529" y="0"/>
                  </a:lnTo>
                  <a:lnTo>
                    <a:pt x="70326" y="0"/>
                  </a:lnTo>
                  <a:lnTo>
                    <a:pt x="106635" y="0"/>
                  </a:lnTo>
                  <a:lnTo>
                    <a:pt x="1447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SMARTInkShape-455"/>
            <p:cNvSpPr/>
            <p:nvPr>
              <p:custDataLst>
                <p:tags r:id="rId52"/>
              </p:custDataLst>
            </p:nvPr>
          </p:nvSpPr>
          <p:spPr>
            <a:xfrm>
              <a:off x="2827020" y="1638300"/>
              <a:ext cx="68581" cy="22861"/>
            </a:xfrm>
            <a:custGeom>
              <a:avLst/>
              <a:gdLst/>
              <a:ahLst/>
              <a:cxnLst/>
              <a:rect l="0" t="0" r="0" b="0"/>
              <a:pathLst>
                <a:path w="68581" h="22861">
                  <a:moveTo>
                    <a:pt x="0" y="22860"/>
                  </a:moveTo>
                  <a:lnTo>
                    <a:pt x="0" y="22860"/>
                  </a:lnTo>
                  <a:lnTo>
                    <a:pt x="0" y="16299"/>
                  </a:lnTo>
                  <a:lnTo>
                    <a:pt x="847" y="15946"/>
                  </a:lnTo>
                  <a:lnTo>
                    <a:pt x="4045" y="15554"/>
                  </a:lnTo>
                  <a:lnTo>
                    <a:pt x="5237" y="14602"/>
                  </a:lnTo>
                  <a:lnTo>
                    <a:pt x="7306" y="8707"/>
                  </a:lnTo>
                  <a:lnTo>
                    <a:pt x="9738" y="8103"/>
                  </a:lnTo>
                  <a:lnTo>
                    <a:pt x="45627" y="7621"/>
                  </a:lnTo>
                  <a:lnTo>
                    <a:pt x="59767" y="7620"/>
                  </a:lnTo>
                  <a:lnTo>
                    <a:pt x="68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MARTInkShape-456"/>
            <p:cNvSpPr/>
            <p:nvPr>
              <p:custDataLst>
                <p:tags r:id="rId53"/>
              </p:custDataLst>
            </p:nvPr>
          </p:nvSpPr>
          <p:spPr>
            <a:xfrm>
              <a:off x="2537471" y="1600259"/>
              <a:ext cx="266337" cy="213293"/>
            </a:xfrm>
            <a:custGeom>
              <a:avLst/>
              <a:gdLst/>
              <a:ahLst/>
              <a:cxnLst/>
              <a:rect l="0" t="0" r="0" b="0"/>
              <a:pathLst>
                <a:path w="266337" h="213293">
                  <a:moveTo>
                    <a:pt x="76189" y="38041"/>
                  </a:moveTo>
                  <a:lnTo>
                    <a:pt x="76189" y="38041"/>
                  </a:lnTo>
                  <a:lnTo>
                    <a:pt x="72144" y="38041"/>
                  </a:lnTo>
                  <a:lnTo>
                    <a:pt x="67900" y="40299"/>
                  </a:lnTo>
                  <a:lnTo>
                    <a:pt x="63192" y="43278"/>
                  </a:lnTo>
                  <a:lnTo>
                    <a:pt x="55781" y="45801"/>
                  </a:lnTo>
                  <a:lnTo>
                    <a:pt x="38084" y="58800"/>
                  </a:lnTo>
                  <a:lnTo>
                    <a:pt x="33007" y="60814"/>
                  </a:lnTo>
                  <a:lnTo>
                    <a:pt x="20309" y="71384"/>
                  </a:lnTo>
                  <a:lnTo>
                    <a:pt x="17487" y="76284"/>
                  </a:lnTo>
                  <a:lnTo>
                    <a:pt x="15386" y="81285"/>
                  </a:lnTo>
                  <a:lnTo>
                    <a:pt x="2107" y="99005"/>
                  </a:lnTo>
                  <a:lnTo>
                    <a:pt x="268" y="111701"/>
                  </a:lnTo>
                  <a:lnTo>
                    <a:pt x="0" y="132021"/>
                  </a:lnTo>
                  <a:lnTo>
                    <a:pt x="2251" y="137101"/>
                  </a:lnTo>
                  <a:lnTo>
                    <a:pt x="5228" y="142181"/>
                  </a:lnTo>
                  <a:lnTo>
                    <a:pt x="7750" y="149801"/>
                  </a:lnTo>
                  <a:lnTo>
                    <a:pt x="43175" y="187901"/>
                  </a:lnTo>
                  <a:lnTo>
                    <a:pt x="50791" y="194674"/>
                  </a:lnTo>
                  <a:lnTo>
                    <a:pt x="60949" y="199650"/>
                  </a:lnTo>
                  <a:lnTo>
                    <a:pt x="63489" y="201660"/>
                  </a:lnTo>
                  <a:lnTo>
                    <a:pt x="70827" y="203894"/>
                  </a:lnTo>
                  <a:lnTo>
                    <a:pt x="78886" y="205733"/>
                  </a:lnTo>
                  <a:lnTo>
                    <a:pt x="90958" y="211555"/>
                  </a:lnTo>
                  <a:lnTo>
                    <a:pt x="127457" y="213255"/>
                  </a:lnTo>
                  <a:lnTo>
                    <a:pt x="139280" y="213292"/>
                  </a:lnTo>
                  <a:lnTo>
                    <a:pt x="164359" y="205540"/>
                  </a:lnTo>
                  <a:lnTo>
                    <a:pt x="173340" y="200653"/>
                  </a:lnTo>
                  <a:lnTo>
                    <a:pt x="185502" y="197982"/>
                  </a:lnTo>
                  <a:lnTo>
                    <a:pt x="194844" y="192205"/>
                  </a:lnTo>
                  <a:lnTo>
                    <a:pt x="202974" y="185978"/>
                  </a:lnTo>
                  <a:lnTo>
                    <a:pt x="226988" y="174717"/>
                  </a:lnTo>
                  <a:lnTo>
                    <a:pt x="253961" y="149793"/>
                  </a:lnTo>
                  <a:lnTo>
                    <a:pt x="256799" y="144717"/>
                  </a:lnTo>
                  <a:lnTo>
                    <a:pt x="258907" y="139639"/>
                  </a:lnTo>
                  <a:lnTo>
                    <a:pt x="264007" y="132021"/>
                  </a:lnTo>
                  <a:lnTo>
                    <a:pt x="265895" y="124401"/>
                  </a:lnTo>
                  <a:lnTo>
                    <a:pt x="266336" y="119321"/>
                  </a:lnTo>
                  <a:lnTo>
                    <a:pt x="264274" y="114241"/>
                  </a:lnTo>
                  <a:lnTo>
                    <a:pt x="261383" y="109161"/>
                  </a:lnTo>
                  <a:lnTo>
                    <a:pt x="259526" y="99001"/>
                  </a:lnTo>
                  <a:lnTo>
                    <a:pt x="258425" y="93074"/>
                  </a:lnTo>
                  <a:lnTo>
                    <a:pt x="249674" y="68992"/>
                  </a:lnTo>
                  <a:lnTo>
                    <a:pt x="233565" y="44208"/>
                  </a:lnTo>
                  <a:lnTo>
                    <a:pt x="199455" y="20289"/>
                  </a:lnTo>
                  <a:lnTo>
                    <a:pt x="162220" y="2200"/>
                  </a:lnTo>
                  <a:lnTo>
                    <a:pt x="127800" y="0"/>
                  </a:lnTo>
                  <a:lnTo>
                    <a:pt x="119447" y="814"/>
                  </a:lnTo>
                  <a:lnTo>
                    <a:pt x="104929" y="5977"/>
                  </a:lnTo>
                  <a:lnTo>
                    <a:pt x="96582" y="7704"/>
                  </a:lnTo>
                  <a:lnTo>
                    <a:pt x="87123" y="13436"/>
                  </a:lnTo>
                  <a:lnTo>
                    <a:pt x="66787" y="27951"/>
                  </a:lnTo>
                  <a:lnTo>
                    <a:pt x="60949" y="38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SMARTInkShape-Group97"/>
          <p:cNvGrpSpPr/>
          <p:nvPr/>
        </p:nvGrpSpPr>
        <p:grpSpPr>
          <a:xfrm>
            <a:off x="3771909" y="1348740"/>
            <a:ext cx="754030" cy="464819"/>
            <a:chOff x="3771909" y="1348740"/>
            <a:chExt cx="754030" cy="464819"/>
          </a:xfrm>
        </p:grpSpPr>
        <p:sp>
          <p:nvSpPr>
            <p:cNvPr id="33" name="SMARTInkShape-457"/>
            <p:cNvSpPr/>
            <p:nvPr>
              <p:custDataLst>
                <p:tags r:id="rId45"/>
              </p:custDataLst>
            </p:nvPr>
          </p:nvSpPr>
          <p:spPr>
            <a:xfrm>
              <a:off x="4312923" y="1638644"/>
              <a:ext cx="213016" cy="136817"/>
            </a:xfrm>
            <a:custGeom>
              <a:avLst/>
              <a:gdLst/>
              <a:ahLst/>
              <a:cxnLst/>
              <a:rect l="0" t="0" r="0" b="0"/>
              <a:pathLst>
                <a:path w="213016" h="136817">
                  <a:moveTo>
                    <a:pt x="60957" y="22516"/>
                  </a:moveTo>
                  <a:lnTo>
                    <a:pt x="60957" y="22516"/>
                  </a:lnTo>
                  <a:lnTo>
                    <a:pt x="52867" y="22516"/>
                  </a:lnTo>
                  <a:lnTo>
                    <a:pt x="50484" y="23362"/>
                  </a:lnTo>
                  <a:lnTo>
                    <a:pt x="48894" y="24774"/>
                  </a:lnTo>
                  <a:lnTo>
                    <a:pt x="46345" y="29077"/>
                  </a:lnTo>
                  <a:lnTo>
                    <a:pt x="43738" y="29665"/>
                  </a:lnTo>
                  <a:lnTo>
                    <a:pt x="39211" y="30043"/>
                  </a:lnTo>
                  <a:lnTo>
                    <a:pt x="32234" y="35354"/>
                  </a:lnTo>
                  <a:lnTo>
                    <a:pt x="27589" y="36689"/>
                  </a:lnTo>
                  <a:lnTo>
                    <a:pt x="26011" y="37891"/>
                  </a:lnTo>
                  <a:lnTo>
                    <a:pt x="22945" y="42782"/>
                  </a:lnTo>
                  <a:lnTo>
                    <a:pt x="19227" y="44223"/>
                  </a:lnTo>
                  <a:lnTo>
                    <a:pt x="17897" y="45454"/>
                  </a:lnTo>
                  <a:lnTo>
                    <a:pt x="8780" y="59213"/>
                  </a:lnTo>
                  <a:lnTo>
                    <a:pt x="2610" y="66422"/>
                  </a:lnTo>
                  <a:lnTo>
                    <a:pt x="341" y="74446"/>
                  </a:lnTo>
                  <a:lnTo>
                    <a:pt x="0" y="97239"/>
                  </a:lnTo>
                  <a:lnTo>
                    <a:pt x="11349" y="110029"/>
                  </a:lnTo>
                  <a:lnTo>
                    <a:pt x="15767" y="112210"/>
                  </a:lnTo>
                  <a:lnTo>
                    <a:pt x="18130" y="112792"/>
                  </a:lnTo>
                  <a:lnTo>
                    <a:pt x="29003" y="120415"/>
                  </a:lnTo>
                  <a:lnTo>
                    <a:pt x="36269" y="126583"/>
                  </a:lnTo>
                  <a:lnTo>
                    <a:pt x="43388" y="128422"/>
                  </a:lnTo>
                  <a:lnTo>
                    <a:pt x="63672" y="129975"/>
                  </a:lnTo>
                  <a:lnTo>
                    <a:pt x="78426" y="135748"/>
                  </a:lnTo>
                  <a:lnTo>
                    <a:pt x="116521" y="136808"/>
                  </a:lnTo>
                  <a:lnTo>
                    <a:pt x="152254" y="136816"/>
                  </a:lnTo>
                  <a:lnTo>
                    <a:pt x="162529" y="136816"/>
                  </a:lnTo>
                  <a:lnTo>
                    <a:pt x="167624" y="134558"/>
                  </a:lnTo>
                  <a:lnTo>
                    <a:pt x="172711" y="131579"/>
                  </a:lnTo>
                  <a:lnTo>
                    <a:pt x="182876" y="129667"/>
                  </a:lnTo>
                  <a:lnTo>
                    <a:pt x="185416" y="129510"/>
                  </a:lnTo>
                  <a:lnTo>
                    <a:pt x="187110" y="128558"/>
                  </a:lnTo>
                  <a:lnTo>
                    <a:pt x="188239" y="127078"/>
                  </a:lnTo>
                  <a:lnTo>
                    <a:pt x="190340" y="123174"/>
                  </a:lnTo>
                  <a:lnTo>
                    <a:pt x="196926" y="115337"/>
                  </a:lnTo>
                  <a:lnTo>
                    <a:pt x="198728" y="108145"/>
                  </a:lnTo>
                  <a:lnTo>
                    <a:pt x="211624" y="90612"/>
                  </a:lnTo>
                  <a:lnTo>
                    <a:pt x="213015" y="80840"/>
                  </a:lnTo>
                  <a:lnTo>
                    <a:pt x="210947" y="75813"/>
                  </a:lnTo>
                  <a:lnTo>
                    <a:pt x="208053" y="70757"/>
                  </a:lnTo>
                  <a:lnTo>
                    <a:pt x="206042" y="62119"/>
                  </a:lnTo>
                  <a:lnTo>
                    <a:pt x="200560" y="54829"/>
                  </a:lnTo>
                  <a:lnTo>
                    <a:pt x="197994" y="47707"/>
                  </a:lnTo>
                  <a:lnTo>
                    <a:pt x="184979" y="30124"/>
                  </a:lnTo>
                  <a:lnTo>
                    <a:pt x="184278" y="27588"/>
                  </a:lnTo>
                  <a:lnTo>
                    <a:pt x="182965" y="25897"/>
                  </a:lnTo>
                  <a:lnTo>
                    <a:pt x="169115" y="17576"/>
                  </a:lnTo>
                  <a:lnTo>
                    <a:pt x="157256" y="14843"/>
                  </a:lnTo>
                  <a:lnTo>
                    <a:pt x="145235" y="9022"/>
                  </a:lnTo>
                  <a:lnTo>
                    <a:pt x="142542" y="8440"/>
                  </a:lnTo>
                  <a:lnTo>
                    <a:pt x="127024" y="817"/>
                  </a:lnTo>
                  <a:lnTo>
                    <a:pt x="115340" y="0"/>
                  </a:lnTo>
                  <a:lnTo>
                    <a:pt x="108269" y="2067"/>
                  </a:lnTo>
                  <a:lnTo>
                    <a:pt x="101458" y="4961"/>
                  </a:lnTo>
                  <a:lnTo>
                    <a:pt x="88950" y="7437"/>
                  </a:lnTo>
                  <a:lnTo>
                    <a:pt x="79505" y="13156"/>
                  </a:lnTo>
                  <a:lnTo>
                    <a:pt x="41699" y="41995"/>
                  </a:lnTo>
                  <a:lnTo>
                    <a:pt x="38097" y="4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SMARTInkShape-458"/>
            <p:cNvSpPr/>
            <p:nvPr>
              <p:custDataLst>
                <p:tags r:id="rId46"/>
              </p:custDataLst>
            </p:nvPr>
          </p:nvSpPr>
          <p:spPr>
            <a:xfrm>
              <a:off x="4267200" y="1485900"/>
              <a:ext cx="99061" cy="68581"/>
            </a:xfrm>
            <a:custGeom>
              <a:avLst/>
              <a:gdLst/>
              <a:ahLst/>
              <a:cxnLst/>
              <a:rect l="0" t="0" r="0" b="0"/>
              <a:pathLst>
                <a:path w="99061" h="68581">
                  <a:moveTo>
                    <a:pt x="0" y="0"/>
                  </a:moveTo>
                  <a:lnTo>
                    <a:pt x="0" y="0"/>
                  </a:lnTo>
                  <a:lnTo>
                    <a:pt x="4045" y="0"/>
                  </a:lnTo>
                  <a:lnTo>
                    <a:pt x="8289" y="2258"/>
                  </a:lnTo>
                  <a:lnTo>
                    <a:pt x="28157" y="19709"/>
                  </a:lnTo>
                  <a:lnTo>
                    <a:pt x="38143" y="24495"/>
                  </a:lnTo>
                  <a:lnTo>
                    <a:pt x="55898" y="36330"/>
                  </a:lnTo>
                  <a:lnTo>
                    <a:pt x="60307" y="42562"/>
                  </a:lnTo>
                  <a:lnTo>
                    <a:pt x="76310" y="51566"/>
                  </a:lnTo>
                  <a:lnTo>
                    <a:pt x="78813" y="52158"/>
                  </a:lnTo>
                  <a:lnTo>
                    <a:pt x="89941" y="59797"/>
                  </a:lnTo>
                  <a:lnTo>
                    <a:pt x="99060" y="68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SMARTInkShape-459"/>
            <p:cNvSpPr/>
            <p:nvPr>
              <p:custDataLst>
                <p:tags r:id="rId47"/>
              </p:custDataLst>
            </p:nvPr>
          </p:nvSpPr>
          <p:spPr>
            <a:xfrm>
              <a:off x="3771909" y="1639389"/>
              <a:ext cx="160009" cy="174170"/>
            </a:xfrm>
            <a:custGeom>
              <a:avLst/>
              <a:gdLst/>
              <a:ahLst/>
              <a:cxnLst/>
              <a:rect l="0" t="0" r="0" b="0"/>
              <a:pathLst>
                <a:path w="160009" h="174170">
                  <a:moveTo>
                    <a:pt x="76191" y="21771"/>
                  </a:moveTo>
                  <a:lnTo>
                    <a:pt x="76191" y="21771"/>
                  </a:lnTo>
                  <a:lnTo>
                    <a:pt x="63069" y="28332"/>
                  </a:lnTo>
                  <a:lnTo>
                    <a:pt x="54576" y="29298"/>
                  </a:lnTo>
                  <a:lnTo>
                    <a:pt x="47494" y="34609"/>
                  </a:lnTo>
                  <a:lnTo>
                    <a:pt x="42834" y="35944"/>
                  </a:lnTo>
                  <a:lnTo>
                    <a:pt x="41253" y="37146"/>
                  </a:lnTo>
                  <a:lnTo>
                    <a:pt x="38181" y="42037"/>
                  </a:lnTo>
                  <a:lnTo>
                    <a:pt x="34462" y="43478"/>
                  </a:lnTo>
                  <a:lnTo>
                    <a:pt x="33132" y="44709"/>
                  </a:lnTo>
                  <a:lnTo>
                    <a:pt x="31653" y="48334"/>
                  </a:lnTo>
                  <a:lnTo>
                    <a:pt x="30413" y="49640"/>
                  </a:lnTo>
                  <a:lnTo>
                    <a:pt x="26776" y="51091"/>
                  </a:lnTo>
                  <a:lnTo>
                    <a:pt x="25468" y="52324"/>
                  </a:lnTo>
                  <a:lnTo>
                    <a:pt x="19150" y="62755"/>
                  </a:lnTo>
                  <a:lnTo>
                    <a:pt x="9014" y="73636"/>
                  </a:lnTo>
                  <a:lnTo>
                    <a:pt x="8235" y="76713"/>
                  </a:lnTo>
                  <a:lnTo>
                    <a:pt x="8027" y="78719"/>
                  </a:lnTo>
                  <a:lnTo>
                    <a:pt x="5538" y="83206"/>
                  </a:lnTo>
                  <a:lnTo>
                    <a:pt x="2457" y="88022"/>
                  </a:lnTo>
                  <a:lnTo>
                    <a:pt x="722" y="95493"/>
                  </a:lnTo>
                  <a:lnTo>
                    <a:pt x="0" y="123372"/>
                  </a:lnTo>
                  <a:lnTo>
                    <a:pt x="2253" y="128451"/>
                  </a:lnTo>
                  <a:lnTo>
                    <a:pt x="12639" y="141857"/>
                  </a:lnTo>
                  <a:lnTo>
                    <a:pt x="14079" y="146545"/>
                  </a:lnTo>
                  <a:lnTo>
                    <a:pt x="15309" y="148134"/>
                  </a:lnTo>
                  <a:lnTo>
                    <a:pt x="30624" y="157156"/>
                  </a:lnTo>
                  <a:lnTo>
                    <a:pt x="33113" y="157748"/>
                  </a:lnTo>
                  <a:lnTo>
                    <a:pt x="45725" y="164806"/>
                  </a:lnTo>
                  <a:lnTo>
                    <a:pt x="58413" y="167168"/>
                  </a:lnTo>
                  <a:lnTo>
                    <a:pt x="68571" y="172537"/>
                  </a:lnTo>
                  <a:lnTo>
                    <a:pt x="106671" y="174167"/>
                  </a:lnTo>
                  <a:lnTo>
                    <a:pt x="109211" y="174169"/>
                  </a:lnTo>
                  <a:lnTo>
                    <a:pt x="114291" y="171912"/>
                  </a:lnTo>
                  <a:lnTo>
                    <a:pt x="127697" y="161523"/>
                  </a:lnTo>
                  <a:lnTo>
                    <a:pt x="132385" y="160083"/>
                  </a:lnTo>
                  <a:lnTo>
                    <a:pt x="133974" y="158852"/>
                  </a:lnTo>
                  <a:lnTo>
                    <a:pt x="137056" y="153922"/>
                  </a:lnTo>
                  <a:lnTo>
                    <a:pt x="140778" y="152471"/>
                  </a:lnTo>
                  <a:lnTo>
                    <a:pt x="142109" y="151238"/>
                  </a:lnTo>
                  <a:lnTo>
                    <a:pt x="150646" y="135918"/>
                  </a:lnTo>
                  <a:lnTo>
                    <a:pt x="151228" y="133429"/>
                  </a:lnTo>
                  <a:lnTo>
                    <a:pt x="152462" y="131770"/>
                  </a:lnTo>
                  <a:lnTo>
                    <a:pt x="154132" y="130663"/>
                  </a:lnTo>
                  <a:lnTo>
                    <a:pt x="156092" y="129926"/>
                  </a:lnTo>
                  <a:lnTo>
                    <a:pt x="157398" y="128588"/>
                  </a:lnTo>
                  <a:lnTo>
                    <a:pt x="158850" y="124843"/>
                  </a:lnTo>
                  <a:lnTo>
                    <a:pt x="160008" y="87808"/>
                  </a:lnTo>
                  <a:lnTo>
                    <a:pt x="157752" y="82730"/>
                  </a:lnTo>
                  <a:lnTo>
                    <a:pt x="154774" y="77650"/>
                  </a:lnTo>
                  <a:lnTo>
                    <a:pt x="152250" y="70031"/>
                  </a:lnTo>
                  <a:lnTo>
                    <a:pt x="138891" y="51780"/>
                  </a:lnTo>
                  <a:lnTo>
                    <a:pt x="136533" y="39489"/>
                  </a:lnTo>
                  <a:lnTo>
                    <a:pt x="131165" y="29379"/>
                  </a:lnTo>
                  <a:lnTo>
                    <a:pt x="130621" y="26843"/>
                  </a:lnTo>
                  <a:lnTo>
                    <a:pt x="129411" y="25152"/>
                  </a:lnTo>
                  <a:lnTo>
                    <a:pt x="127758" y="24025"/>
                  </a:lnTo>
                  <a:lnTo>
                    <a:pt x="125809" y="23274"/>
                  </a:lnTo>
                  <a:lnTo>
                    <a:pt x="124510" y="21926"/>
                  </a:lnTo>
                  <a:lnTo>
                    <a:pt x="123066" y="18171"/>
                  </a:lnTo>
                  <a:lnTo>
                    <a:pt x="121834" y="16831"/>
                  </a:lnTo>
                  <a:lnTo>
                    <a:pt x="106518" y="8277"/>
                  </a:lnTo>
                  <a:lnTo>
                    <a:pt x="93951" y="5914"/>
                  </a:lnTo>
                  <a:lnTo>
                    <a:pt x="83807" y="545"/>
                  </a:lnTo>
                  <a:lnTo>
                    <a:pt x="81268" y="0"/>
                  </a:lnTo>
                  <a:lnTo>
                    <a:pt x="78729" y="484"/>
                  </a:lnTo>
                  <a:lnTo>
                    <a:pt x="68571" y="5086"/>
                  </a:lnTo>
                  <a:lnTo>
                    <a:pt x="55871" y="7187"/>
                  </a:lnTo>
                  <a:lnTo>
                    <a:pt x="45711" y="14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SMARTInkShape-460"/>
            <p:cNvSpPr/>
            <p:nvPr>
              <p:custDataLst>
                <p:tags r:id="rId48"/>
              </p:custDataLst>
            </p:nvPr>
          </p:nvSpPr>
          <p:spPr>
            <a:xfrm>
              <a:off x="3985260" y="1531620"/>
              <a:ext cx="60961" cy="83821"/>
            </a:xfrm>
            <a:custGeom>
              <a:avLst/>
              <a:gdLst/>
              <a:ahLst/>
              <a:cxnLst/>
              <a:rect l="0" t="0" r="0" b="0"/>
              <a:pathLst>
                <a:path w="60961" h="83821">
                  <a:moveTo>
                    <a:pt x="60960" y="0"/>
                  </a:moveTo>
                  <a:lnTo>
                    <a:pt x="60960" y="0"/>
                  </a:lnTo>
                  <a:lnTo>
                    <a:pt x="56915" y="0"/>
                  </a:lnTo>
                  <a:lnTo>
                    <a:pt x="55723" y="847"/>
                  </a:lnTo>
                  <a:lnTo>
                    <a:pt x="54929" y="2258"/>
                  </a:lnTo>
                  <a:lnTo>
                    <a:pt x="53654" y="10606"/>
                  </a:lnTo>
                  <a:lnTo>
                    <a:pt x="52702" y="12151"/>
                  </a:lnTo>
                  <a:lnTo>
                    <a:pt x="51222" y="13180"/>
                  </a:lnTo>
                  <a:lnTo>
                    <a:pt x="47319" y="15171"/>
                  </a:lnTo>
                  <a:lnTo>
                    <a:pt x="34464" y="26556"/>
                  </a:lnTo>
                  <a:lnTo>
                    <a:pt x="32251" y="30994"/>
                  </a:lnTo>
                  <a:lnTo>
                    <a:pt x="30830" y="36696"/>
                  </a:lnTo>
                  <a:lnTo>
                    <a:pt x="17839" y="51570"/>
                  </a:lnTo>
                  <a:lnTo>
                    <a:pt x="16395" y="56222"/>
                  </a:lnTo>
                  <a:lnTo>
                    <a:pt x="15163" y="57801"/>
                  </a:lnTo>
                  <a:lnTo>
                    <a:pt x="11537" y="59556"/>
                  </a:lnTo>
                  <a:lnTo>
                    <a:pt x="10231" y="60871"/>
                  </a:lnTo>
                  <a:lnTo>
                    <a:pt x="7003" y="68638"/>
                  </a:lnTo>
                  <a:lnTo>
                    <a:pt x="1089" y="75037"/>
                  </a:lnTo>
                  <a:lnTo>
                    <a:pt x="0" y="83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SMARTInkShape-461"/>
            <p:cNvSpPr/>
            <p:nvPr>
              <p:custDataLst>
                <p:tags r:id="rId49"/>
              </p:custDataLst>
            </p:nvPr>
          </p:nvSpPr>
          <p:spPr>
            <a:xfrm>
              <a:off x="4046220" y="1348740"/>
              <a:ext cx="198121" cy="129541"/>
            </a:xfrm>
            <a:custGeom>
              <a:avLst/>
              <a:gdLst/>
              <a:ahLst/>
              <a:cxnLst/>
              <a:rect l="0" t="0" r="0" b="0"/>
              <a:pathLst>
                <a:path w="198121" h="129541">
                  <a:moveTo>
                    <a:pt x="198120" y="7620"/>
                  </a:moveTo>
                  <a:lnTo>
                    <a:pt x="198120" y="7620"/>
                  </a:lnTo>
                  <a:lnTo>
                    <a:pt x="198120" y="3575"/>
                  </a:lnTo>
                  <a:lnTo>
                    <a:pt x="197273" y="2383"/>
                  </a:lnTo>
                  <a:lnTo>
                    <a:pt x="195862" y="1589"/>
                  </a:lnTo>
                  <a:lnTo>
                    <a:pt x="190814" y="93"/>
                  </a:lnTo>
                  <a:lnTo>
                    <a:pt x="154725" y="0"/>
                  </a:lnTo>
                  <a:lnTo>
                    <a:pt x="142212" y="0"/>
                  </a:lnTo>
                  <a:lnTo>
                    <a:pt x="140528" y="847"/>
                  </a:lnTo>
                  <a:lnTo>
                    <a:pt x="139405" y="2258"/>
                  </a:lnTo>
                  <a:lnTo>
                    <a:pt x="138657" y="4045"/>
                  </a:lnTo>
                  <a:lnTo>
                    <a:pt x="136465" y="5237"/>
                  </a:lnTo>
                  <a:lnTo>
                    <a:pt x="120662" y="7480"/>
                  </a:lnTo>
                  <a:lnTo>
                    <a:pt x="118541" y="7527"/>
                  </a:lnTo>
                  <a:lnTo>
                    <a:pt x="113927" y="9836"/>
                  </a:lnTo>
                  <a:lnTo>
                    <a:pt x="109054" y="12838"/>
                  </a:lnTo>
                  <a:lnTo>
                    <a:pt x="100544" y="14924"/>
                  </a:lnTo>
                  <a:lnTo>
                    <a:pt x="92423" y="16024"/>
                  </a:lnTo>
                  <a:lnTo>
                    <a:pt x="78671" y="21792"/>
                  </a:lnTo>
                  <a:lnTo>
                    <a:pt x="70605" y="27886"/>
                  </a:lnTo>
                  <a:lnTo>
                    <a:pt x="63347" y="29711"/>
                  </a:lnTo>
                  <a:lnTo>
                    <a:pt x="58352" y="30138"/>
                  </a:lnTo>
                  <a:lnTo>
                    <a:pt x="53310" y="32586"/>
                  </a:lnTo>
                  <a:lnTo>
                    <a:pt x="48247" y="35649"/>
                  </a:lnTo>
                  <a:lnTo>
                    <a:pt x="43174" y="37011"/>
                  </a:lnTo>
                  <a:lnTo>
                    <a:pt x="41482" y="38220"/>
                  </a:lnTo>
                  <a:lnTo>
                    <a:pt x="40355" y="39874"/>
                  </a:lnTo>
                  <a:lnTo>
                    <a:pt x="39603" y="41822"/>
                  </a:lnTo>
                  <a:lnTo>
                    <a:pt x="38255" y="43122"/>
                  </a:lnTo>
                  <a:lnTo>
                    <a:pt x="30009" y="47465"/>
                  </a:lnTo>
                  <a:lnTo>
                    <a:pt x="25191" y="50729"/>
                  </a:lnTo>
                  <a:lnTo>
                    <a:pt x="20227" y="52179"/>
                  </a:lnTo>
                  <a:lnTo>
                    <a:pt x="18565" y="53413"/>
                  </a:lnTo>
                  <a:lnTo>
                    <a:pt x="17456" y="55082"/>
                  </a:lnTo>
                  <a:lnTo>
                    <a:pt x="15678" y="59799"/>
                  </a:lnTo>
                  <a:lnTo>
                    <a:pt x="13177" y="60444"/>
                  </a:lnTo>
                  <a:lnTo>
                    <a:pt x="11325" y="60616"/>
                  </a:lnTo>
                  <a:lnTo>
                    <a:pt x="10090" y="61577"/>
                  </a:lnTo>
                  <a:lnTo>
                    <a:pt x="8718" y="64903"/>
                  </a:lnTo>
                  <a:lnTo>
                    <a:pt x="7945" y="71536"/>
                  </a:lnTo>
                  <a:lnTo>
                    <a:pt x="6990" y="73090"/>
                  </a:lnTo>
                  <a:lnTo>
                    <a:pt x="5506" y="74127"/>
                  </a:lnTo>
                  <a:lnTo>
                    <a:pt x="3671" y="74818"/>
                  </a:lnTo>
                  <a:lnTo>
                    <a:pt x="2448" y="76125"/>
                  </a:lnTo>
                  <a:lnTo>
                    <a:pt x="322" y="82639"/>
                  </a:lnTo>
                  <a:lnTo>
                    <a:pt x="0" y="103003"/>
                  </a:lnTo>
                  <a:lnTo>
                    <a:pt x="847" y="104229"/>
                  </a:lnTo>
                  <a:lnTo>
                    <a:pt x="2258" y="105046"/>
                  </a:lnTo>
                  <a:lnTo>
                    <a:pt x="4045" y="105591"/>
                  </a:lnTo>
                  <a:lnTo>
                    <a:pt x="5237" y="106800"/>
                  </a:lnTo>
                  <a:lnTo>
                    <a:pt x="7306" y="113145"/>
                  </a:lnTo>
                  <a:lnTo>
                    <a:pt x="9738" y="113787"/>
                  </a:lnTo>
                  <a:lnTo>
                    <a:pt x="11572" y="113958"/>
                  </a:lnTo>
                  <a:lnTo>
                    <a:pt x="12795" y="114919"/>
                  </a:lnTo>
                  <a:lnTo>
                    <a:pt x="14153" y="118244"/>
                  </a:lnTo>
                  <a:lnTo>
                    <a:pt x="15362" y="119469"/>
                  </a:lnTo>
                  <a:lnTo>
                    <a:pt x="21705" y="121597"/>
                  </a:lnTo>
                  <a:lnTo>
                    <a:pt x="33364" y="121892"/>
                  </a:lnTo>
                  <a:lnTo>
                    <a:pt x="34943" y="122748"/>
                  </a:lnTo>
                  <a:lnTo>
                    <a:pt x="35995" y="124165"/>
                  </a:lnTo>
                  <a:lnTo>
                    <a:pt x="36697" y="125957"/>
                  </a:lnTo>
                  <a:lnTo>
                    <a:pt x="38011" y="127151"/>
                  </a:lnTo>
                  <a:lnTo>
                    <a:pt x="41730" y="128478"/>
                  </a:lnTo>
                  <a:lnTo>
                    <a:pt x="78743" y="129538"/>
                  </a:lnTo>
                  <a:lnTo>
                    <a:pt x="93980" y="129540"/>
                  </a:lnTo>
                  <a:lnTo>
                    <a:pt x="95673" y="128693"/>
                  </a:lnTo>
                  <a:lnTo>
                    <a:pt x="96802" y="127282"/>
                  </a:lnTo>
                  <a:lnTo>
                    <a:pt x="97555" y="125495"/>
                  </a:lnTo>
                  <a:lnTo>
                    <a:pt x="98903" y="124303"/>
                  </a:lnTo>
                  <a:lnTo>
                    <a:pt x="102659" y="122979"/>
                  </a:lnTo>
                  <a:lnTo>
                    <a:pt x="127018" y="121092"/>
                  </a:lnTo>
                  <a:lnTo>
                    <a:pt x="137163" y="115892"/>
                  </a:lnTo>
                  <a:lnTo>
                    <a:pt x="150895" y="114393"/>
                  </a:lnTo>
                  <a:lnTo>
                    <a:pt x="158186" y="109082"/>
                  </a:lnTo>
                  <a:lnTo>
                    <a:pt x="166228" y="106996"/>
                  </a:lnTo>
                  <a:lnTo>
                    <a:pt x="174910" y="106688"/>
                  </a:lnTo>
                  <a:lnTo>
                    <a:pt x="175260" y="9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SMARTInkShape-Group98"/>
          <p:cNvGrpSpPr/>
          <p:nvPr/>
        </p:nvGrpSpPr>
        <p:grpSpPr>
          <a:xfrm>
            <a:off x="4960620" y="1325880"/>
            <a:ext cx="906781" cy="441961"/>
            <a:chOff x="4960620" y="1325880"/>
            <a:chExt cx="906781" cy="441961"/>
          </a:xfrm>
        </p:grpSpPr>
        <p:sp>
          <p:nvSpPr>
            <p:cNvPr id="39" name="SMARTInkShape-462"/>
            <p:cNvSpPr/>
            <p:nvPr>
              <p:custDataLst>
                <p:tags r:id="rId34"/>
              </p:custDataLst>
            </p:nvPr>
          </p:nvSpPr>
          <p:spPr>
            <a:xfrm>
              <a:off x="5859780" y="1615440"/>
              <a:ext cx="7621" cy="68581"/>
            </a:xfrm>
            <a:custGeom>
              <a:avLst/>
              <a:gdLst/>
              <a:ahLst/>
              <a:cxnLst/>
              <a:rect l="0" t="0" r="0" b="0"/>
              <a:pathLst>
                <a:path w="7621" h="68581">
                  <a:moveTo>
                    <a:pt x="0" y="0"/>
                  </a:moveTo>
                  <a:lnTo>
                    <a:pt x="0" y="0"/>
                  </a:lnTo>
                  <a:lnTo>
                    <a:pt x="4045" y="8090"/>
                  </a:lnTo>
                  <a:lnTo>
                    <a:pt x="4390" y="11320"/>
                  </a:lnTo>
                  <a:lnTo>
                    <a:pt x="220" y="32966"/>
                  </a:lnTo>
                  <a:lnTo>
                    <a:pt x="994" y="34677"/>
                  </a:lnTo>
                  <a:lnTo>
                    <a:pt x="2356" y="35818"/>
                  </a:lnTo>
                  <a:lnTo>
                    <a:pt x="4111" y="36579"/>
                  </a:lnTo>
                  <a:lnTo>
                    <a:pt x="5281" y="37933"/>
                  </a:lnTo>
                  <a:lnTo>
                    <a:pt x="6580" y="41695"/>
                  </a:lnTo>
                  <a:lnTo>
                    <a:pt x="7620" y="68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SMARTInkShape-463"/>
            <p:cNvSpPr/>
            <p:nvPr>
              <p:custDataLst>
                <p:tags r:id="rId35"/>
              </p:custDataLst>
            </p:nvPr>
          </p:nvSpPr>
          <p:spPr>
            <a:xfrm>
              <a:off x="5775960" y="1630680"/>
              <a:ext cx="53341" cy="7621"/>
            </a:xfrm>
            <a:custGeom>
              <a:avLst/>
              <a:gdLst/>
              <a:ahLst/>
              <a:cxnLst/>
              <a:rect l="0" t="0" r="0" b="0"/>
              <a:pathLst>
                <a:path w="53341" h="7621">
                  <a:moveTo>
                    <a:pt x="0" y="7620"/>
                  </a:moveTo>
                  <a:lnTo>
                    <a:pt x="0" y="7620"/>
                  </a:lnTo>
                  <a:lnTo>
                    <a:pt x="4045" y="3575"/>
                  </a:lnTo>
                  <a:lnTo>
                    <a:pt x="8288" y="1589"/>
                  </a:lnTo>
                  <a:lnTo>
                    <a:pt x="17912" y="314"/>
                  </a:lnTo>
                  <a:lnTo>
                    <a:pt x="19561" y="1056"/>
                  </a:lnTo>
                  <a:lnTo>
                    <a:pt x="20661" y="2397"/>
                  </a:lnTo>
                  <a:lnTo>
                    <a:pt x="21394" y="4138"/>
                  </a:lnTo>
                  <a:lnTo>
                    <a:pt x="22729" y="5299"/>
                  </a:lnTo>
                  <a:lnTo>
                    <a:pt x="26471" y="6588"/>
                  </a:lnTo>
                  <a:lnTo>
                    <a:pt x="41727" y="7593"/>
                  </a:lnTo>
                  <a:lnTo>
                    <a:pt x="46203" y="5350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SMARTInkShape-464"/>
            <p:cNvSpPr/>
            <p:nvPr>
              <p:custDataLst>
                <p:tags r:id="rId36"/>
              </p:custDataLst>
            </p:nvPr>
          </p:nvSpPr>
          <p:spPr>
            <a:xfrm>
              <a:off x="5760728" y="1600200"/>
              <a:ext cx="15233" cy="76201"/>
            </a:xfrm>
            <a:custGeom>
              <a:avLst/>
              <a:gdLst/>
              <a:ahLst/>
              <a:cxnLst/>
              <a:rect l="0" t="0" r="0" b="0"/>
              <a:pathLst>
                <a:path w="15233" h="76201">
                  <a:moveTo>
                    <a:pt x="15232" y="0"/>
                  </a:moveTo>
                  <a:lnTo>
                    <a:pt x="15232" y="0"/>
                  </a:lnTo>
                  <a:lnTo>
                    <a:pt x="9200" y="14320"/>
                  </a:lnTo>
                  <a:lnTo>
                    <a:pt x="7614" y="48352"/>
                  </a:lnTo>
                  <a:lnTo>
                    <a:pt x="6767" y="50014"/>
                  </a:lnTo>
                  <a:lnTo>
                    <a:pt x="5355" y="51123"/>
                  </a:lnTo>
                  <a:lnTo>
                    <a:pt x="3567" y="51862"/>
                  </a:lnTo>
                  <a:lnTo>
                    <a:pt x="2375" y="53201"/>
                  </a:lnTo>
                  <a:lnTo>
                    <a:pt x="85" y="60608"/>
                  </a:lnTo>
                  <a:lnTo>
                    <a:pt x="0" y="67490"/>
                  </a:lnTo>
                  <a:lnTo>
                    <a:pt x="844" y="67853"/>
                  </a:lnTo>
                  <a:lnTo>
                    <a:pt x="4040" y="68257"/>
                  </a:lnTo>
                  <a:lnTo>
                    <a:pt x="5231" y="69211"/>
                  </a:lnTo>
                  <a:lnTo>
                    <a:pt x="7298" y="75112"/>
                  </a:lnTo>
                  <a:lnTo>
                    <a:pt x="9730" y="75717"/>
                  </a:lnTo>
                  <a:lnTo>
                    <a:pt x="1523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SMARTInkShape-465"/>
            <p:cNvSpPr/>
            <p:nvPr>
              <p:custDataLst>
                <p:tags r:id="rId37"/>
              </p:custDataLst>
            </p:nvPr>
          </p:nvSpPr>
          <p:spPr>
            <a:xfrm>
              <a:off x="5623588" y="1645920"/>
              <a:ext cx="15213" cy="99061"/>
            </a:xfrm>
            <a:custGeom>
              <a:avLst/>
              <a:gdLst/>
              <a:ahLst/>
              <a:cxnLst/>
              <a:rect l="0" t="0" r="0" b="0"/>
              <a:pathLst>
                <a:path w="15213" h="99061">
                  <a:moveTo>
                    <a:pt x="15212" y="0"/>
                  </a:moveTo>
                  <a:lnTo>
                    <a:pt x="15212" y="0"/>
                  </a:lnTo>
                  <a:lnTo>
                    <a:pt x="11167" y="4045"/>
                  </a:lnTo>
                  <a:lnTo>
                    <a:pt x="9181" y="8289"/>
                  </a:lnTo>
                  <a:lnTo>
                    <a:pt x="6751" y="36268"/>
                  </a:lnTo>
                  <a:lnTo>
                    <a:pt x="2357" y="43390"/>
                  </a:lnTo>
                  <a:lnTo>
                    <a:pt x="443" y="53381"/>
                  </a:lnTo>
                  <a:lnTo>
                    <a:pt x="0" y="77683"/>
                  </a:lnTo>
                  <a:lnTo>
                    <a:pt x="2242" y="83350"/>
                  </a:lnTo>
                  <a:lnTo>
                    <a:pt x="5214" y="88691"/>
                  </a:lnTo>
                  <a:lnTo>
                    <a:pt x="7592" y="9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SMARTInkShape-466"/>
            <p:cNvSpPr/>
            <p:nvPr>
              <p:custDataLst>
                <p:tags r:id="rId38"/>
              </p:custDataLst>
            </p:nvPr>
          </p:nvSpPr>
          <p:spPr>
            <a:xfrm>
              <a:off x="5524500" y="1668780"/>
              <a:ext cx="91441" cy="7621"/>
            </a:xfrm>
            <a:custGeom>
              <a:avLst/>
              <a:gdLst/>
              <a:ahLst/>
              <a:cxnLst/>
              <a:rect l="0" t="0" r="0" b="0"/>
              <a:pathLst>
                <a:path w="91441" h="7621">
                  <a:moveTo>
                    <a:pt x="0" y="7620"/>
                  </a:moveTo>
                  <a:lnTo>
                    <a:pt x="0" y="7620"/>
                  </a:lnTo>
                  <a:lnTo>
                    <a:pt x="4045" y="3575"/>
                  </a:lnTo>
                  <a:lnTo>
                    <a:pt x="6083" y="3230"/>
                  </a:lnTo>
                  <a:lnTo>
                    <a:pt x="8289" y="3847"/>
                  </a:lnTo>
                  <a:lnTo>
                    <a:pt x="12998" y="5943"/>
                  </a:lnTo>
                  <a:lnTo>
                    <a:pt x="41701" y="7614"/>
                  </a:lnTo>
                  <a:lnTo>
                    <a:pt x="48575" y="7618"/>
                  </a:lnTo>
                  <a:lnTo>
                    <a:pt x="53480" y="5361"/>
                  </a:lnTo>
                  <a:lnTo>
                    <a:pt x="58482" y="2383"/>
                  </a:lnTo>
                  <a:lnTo>
                    <a:pt x="68592" y="471"/>
                  </a:lnTo>
                  <a:lnTo>
                    <a:pt x="91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SMARTInkShape-467"/>
            <p:cNvSpPr/>
            <p:nvPr>
              <p:custDataLst>
                <p:tags r:id="rId39"/>
              </p:custDataLst>
            </p:nvPr>
          </p:nvSpPr>
          <p:spPr>
            <a:xfrm>
              <a:off x="5524500" y="1653540"/>
              <a:ext cx="15241" cy="76201"/>
            </a:xfrm>
            <a:custGeom>
              <a:avLst/>
              <a:gdLst/>
              <a:ahLst/>
              <a:cxnLst/>
              <a:rect l="0" t="0" r="0" b="0"/>
              <a:pathLst>
                <a:path w="15241" h="76201">
                  <a:moveTo>
                    <a:pt x="0" y="0"/>
                  </a:moveTo>
                  <a:lnTo>
                    <a:pt x="0" y="0"/>
                  </a:lnTo>
                  <a:lnTo>
                    <a:pt x="0" y="30057"/>
                  </a:lnTo>
                  <a:lnTo>
                    <a:pt x="5237" y="36480"/>
                  </a:lnTo>
                  <a:lnTo>
                    <a:pt x="6914" y="43453"/>
                  </a:lnTo>
                  <a:lnTo>
                    <a:pt x="7306" y="48381"/>
                  </a:lnTo>
                  <a:lnTo>
                    <a:pt x="9738" y="53394"/>
                  </a:lnTo>
                  <a:lnTo>
                    <a:pt x="12795" y="58444"/>
                  </a:lnTo>
                  <a:lnTo>
                    <a:pt x="14918" y="67078"/>
                  </a:lnTo>
                  <a:lnTo>
                    <a:pt x="1524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SMARTInkShape-468"/>
            <p:cNvSpPr/>
            <p:nvPr>
              <p:custDataLst>
                <p:tags r:id="rId40"/>
              </p:custDataLst>
            </p:nvPr>
          </p:nvSpPr>
          <p:spPr>
            <a:xfrm>
              <a:off x="5425440" y="147828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14088" y="14088"/>
                  </a:lnTo>
                  <a:lnTo>
                    <a:pt x="14898" y="18944"/>
                  </a:lnTo>
                  <a:lnTo>
                    <a:pt x="15859" y="20249"/>
                  </a:lnTo>
                  <a:lnTo>
                    <a:pt x="30665" y="30996"/>
                  </a:lnTo>
                  <a:lnTo>
                    <a:pt x="34795" y="35789"/>
                  </a:lnTo>
                  <a:lnTo>
                    <a:pt x="39705" y="45765"/>
                  </a:lnTo>
                  <a:lnTo>
                    <a:pt x="63528" y="71121"/>
                  </a:lnTo>
                  <a:lnTo>
                    <a:pt x="68592" y="73943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MARTInkShape-469"/>
            <p:cNvSpPr/>
            <p:nvPr>
              <p:custDataLst>
                <p:tags r:id="rId41"/>
              </p:custDataLst>
            </p:nvPr>
          </p:nvSpPr>
          <p:spPr>
            <a:xfrm>
              <a:off x="5036820" y="1630680"/>
              <a:ext cx="22861" cy="137161"/>
            </a:xfrm>
            <a:custGeom>
              <a:avLst/>
              <a:gdLst/>
              <a:ahLst/>
              <a:cxnLst/>
              <a:rect l="0" t="0" r="0" b="0"/>
              <a:pathLst>
                <a:path w="22861" h="137161">
                  <a:moveTo>
                    <a:pt x="0" y="0"/>
                  </a:moveTo>
                  <a:lnTo>
                    <a:pt x="0" y="0"/>
                  </a:lnTo>
                  <a:lnTo>
                    <a:pt x="0" y="20428"/>
                  </a:lnTo>
                  <a:lnTo>
                    <a:pt x="6031" y="30829"/>
                  </a:lnTo>
                  <a:lnTo>
                    <a:pt x="7306" y="44754"/>
                  </a:lnTo>
                  <a:lnTo>
                    <a:pt x="5223" y="51782"/>
                  </a:lnTo>
                  <a:lnTo>
                    <a:pt x="2321" y="57727"/>
                  </a:lnTo>
                  <a:lnTo>
                    <a:pt x="459" y="70701"/>
                  </a:lnTo>
                  <a:lnTo>
                    <a:pt x="90" y="85274"/>
                  </a:lnTo>
                  <a:lnTo>
                    <a:pt x="2298" y="90957"/>
                  </a:lnTo>
                  <a:lnTo>
                    <a:pt x="5255" y="96305"/>
                  </a:lnTo>
                  <a:lnTo>
                    <a:pt x="7153" y="106638"/>
                  </a:lnTo>
                  <a:lnTo>
                    <a:pt x="7528" y="116832"/>
                  </a:lnTo>
                  <a:lnTo>
                    <a:pt x="9836" y="121916"/>
                  </a:lnTo>
                  <a:lnTo>
                    <a:pt x="22860" y="13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SMARTInkShape-470"/>
            <p:cNvSpPr/>
            <p:nvPr>
              <p:custDataLst>
                <p:tags r:id="rId42"/>
              </p:custDataLst>
            </p:nvPr>
          </p:nvSpPr>
          <p:spPr>
            <a:xfrm>
              <a:off x="4960620" y="1706880"/>
              <a:ext cx="83821" cy="15241"/>
            </a:xfrm>
            <a:custGeom>
              <a:avLst/>
              <a:gdLst/>
              <a:ahLst/>
              <a:cxnLst/>
              <a:rect l="0" t="0" r="0" b="0"/>
              <a:pathLst>
                <a:path w="83821" h="15241">
                  <a:moveTo>
                    <a:pt x="0" y="15240"/>
                  </a:moveTo>
                  <a:lnTo>
                    <a:pt x="0" y="15240"/>
                  </a:lnTo>
                  <a:lnTo>
                    <a:pt x="18133" y="15240"/>
                  </a:lnTo>
                  <a:lnTo>
                    <a:pt x="19709" y="14393"/>
                  </a:lnTo>
                  <a:lnTo>
                    <a:pt x="20759" y="12982"/>
                  </a:lnTo>
                  <a:lnTo>
                    <a:pt x="21460" y="11195"/>
                  </a:lnTo>
                  <a:lnTo>
                    <a:pt x="22773" y="10003"/>
                  </a:lnTo>
                  <a:lnTo>
                    <a:pt x="26490" y="8679"/>
                  </a:lnTo>
                  <a:lnTo>
                    <a:pt x="63502" y="7622"/>
                  </a:lnTo>
                  <a:lnTo>
                    <a:pt x="67075" y="7621"/>
                  </a:lnTo>
                  <a:lnTo>
                    <a:pt x="74366" y="2383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SMARTInkShape-471"/>
            <p:cNvSpPr/>
            <p:nvPr>
              <p:custDataLst>
                <p:tags r:id="rId43"/>
              </p:custDataLst>
            </p:nvPr>
          </p:nvSpPr>
          <p:spPr>
            <a:xfrm>
              <a:off x="5158740" y="1531620"/>
              <a:ext cx="53341" cy="76201"/>
            </a:xfrm>
            <a:custGeom>
              <a:avLst/>
              <a:gdLst/>
              <a:ahLst/>
              <a:cxnLst/>
              <a:rect l="0" t="0" r="0" b="0"/>
              <a:pathLst>
                <a:path w="53341" h="76201">
                  <a:moveTo>
                    <a:pt x="53340" y="0"/>
                  </a:moveTo>
                  <a:lnTo>
                    <a:pt x="53340" y="0"/>
                  </a:lnTo>
                  <a:lnTo>
                    <a:pt x="53340" y="4045"/>
                  </a:lnTo>
                  <a:lnTo>
                    <a:pt x="52493" y="5237"/>
                  </a:lnTo>
                  <a:lnTo>
                    <a:pt x="51082" y="6031"/>
                  </a:lnTo>
                  <a:lnTo>
                    <a:pt x="49295" y="6561"/>
                  </a:lnTo>
                  <a:lnTo>
                    <a:pt x="48103" y="7760"/>
                  </a:lnTo>
                  <a:lnTo>
                    <a:pt x="46779" y="11351"/>
                  </a:lnTo>
                  <a:lnTo>
                    <a:pt x="45580" y="12648"/>
                  </a:lnTo>
                  <a:lnTo>
                    <a:pt x="41988" y="14088"/>
                  </a:lnTo>
                  <a:lnTo>
                    <a:pt x="40693" y="15319"/>
                  </a:lnTo>
                  <a:lnTo>
                    <a:pt x="34396" y="25745"/>
                  </a:lnTo>
                  <a:lnTo>
                    <a:pt x="29963" y="28375"/>
                  </a:lnTo>
                  <a:lnTo>
                    <a:pt x="27595" y="29077"/>
                  </a:lnTo>
                  <a:lnTo>
                    <a:pt x="26017" y="30391"/>
                  </a:lnTo>
                  <a:lnTo>
                    <a:pt x="17013" y="45863"/>
                  </a:lnTo>
                  <a:lnTo>
                    <a:pt x="16422" y="48356"/>
                  </a:lnTo>
                  <a:lnTo>
                    <a:pt x="15181" y="50017"/>
                  </a:lnTo>
                  <a:lnTo>
                    <a:pt x="13508" y="51125"/>
                  </a:lnTo>
                  <a:lnTo>
                    <a:pt x="11545" y="51863"/>
                  </a:lnTo>
                  <a:lnTo>
                    <a:pt x="10237" y="54049"/>
                  </a:lnTo>
                  <a:lnTo>
                    <a:pt x="7964" y="6633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SMARTInkShape-472"/>
            <p:cNvSpPr/>
            <p:nvPr>
              <p:custDataLst>
                <p:tags r:id="rId44"/>
              </p:custDataLst>
            </p:nvPr>
          </p:nvSpPr>
          <p:spPr>
            <a:xfrm>
              <a:off x="5181922" y="1325880"/>
              <a:ext cx="243203" cy="167639"/>
            </a:xfrm>
            <a:custGeom>
              <a:avLst/>
              <a:gdLst/>
              <a:ahLst/>
              <a:cxnLst/>
              <a:rect l="0" t="0" r="0" b="0"/>
              <a:pathLst>
                <a:path w="243203" h="167639">
                  <a:moveTo>
                    <a:pt x="152078" y="45720"/>
                  </a:moveTo>
                  <a:lnTo>
                    <a:pt x="152078" y="45720"/>
                  </a:lnTo>
                  <a:lnTo>
                    <a:pt x="144772" y="38414"/>
                  </a:lnTo>
                  <a:lnTo>
                    <a:pt x="140506" y="38193"/>
                  </a:lnTo>
                  <a:lnTo>
                    <a:pt x="139283" y="37315"/>
                  </a:lnTo>
                  <a:lnTo>
                    <a:pt x="138468" y="35884"/>
                  </a:lnTo>
                  <a:lnTo>
                    <a:pt x="137160" y="31547"/>
                  </a:lnTo>
                  <a:lnTo>
                    <a:pt x="134723" y="30954"/>
                  </a:lnTo>
                  <a:lnTo>
                    <a:pt x="130306" y="30574"/>
                  </a:lnTo>
                  <a:lnTo>
                    <a:pt x="129943" y="29696"/>
                  </a:lnTo>
                  <a:lnTo>
                    <a:pt x="129313" y="23927"/>
                  </a:lnTo>
                  <a:lnTo>
                    <a:pt x="127003" y="23334"/>
                  </a:lnTo>
                  <a:lnTo>
                    <a:pt x="115353" y="22888"/>
                  </a:lnTo>
                  <a:lnTo>
                    <a:pt x="114895" y="22032"/>
                  </a:lnTo>
                  <a:lnTo>
                    <a:pt x="114386" y="18823"/>
                  </a:lnTo>
                  <a:lnTo>
                    <a:pt x="113403" y="17629"/>
                  </a:lnTo>
                  <a:lnTo>
                    <a:pt x="107453" y="15555"/>
                  </a:lnTo>
                  <a:lnTo>
                    <a:pt x="77038" y="15240"/>
                  </a:lnTo>
                  <a:lnTo>
                    <a:pt x="70024" y="20477"/>
                  </a:lnTo>
                  <a:lnTo>
                    <a:pt x="62949" y="22154"/>
                  </a:lnTo>
                  <a:lnTo>
                    <a:pt x="57996" y="22546"/>
                  </a:lnTo>
                  <a:lnTo>
                    <a:pt x="56337" y="23497"/>
                  </a:lnTo>
                  <a:lnTo>
                    <a:pt x="55230" y="24978"/>
                  </a:lnTo>
                  <a:lnTo>
                    <a:pt x="54493" y="26812"/>
                  </a:lnTo>
                  <a:lnTo>
                    <a:pt x="53155" y="28035"/>
                  </a:lnTo>
                  <a:lnTo>
                    <a:pt x="44923" y="32255"/>
                  </a:lnTo>
                  <a:lnTo>
                    <a:pt x="26464" y="49421"/>
                  </a:lnTo>
                  <a:lnTo>
                    <a:pt x="24282" y="53856"/>
                  </a:lnTo>
                  <a:lnTo>
                    <a:pt x="23701" y="56224"/>
                  </a:lnTo>
                  <a:lnTo>
                    <a:pt x="22467" y="57803"/>
                  </a:lnTo>
                  <a:lnTo>
                    <a:pt x="18837" y="59557"/>
                  </a:lnTo>
                  <a:lnTo>
                    <a:pt x="17531" y="60871"/>
                  </a:lnTo>
                  <a:lnTo>
                    <a:pt x="16079" y="64589"/>
                  </a:lnTo>
                  <a:lnTo>
                    <a:pt x="14301" y="73875"/>
                  </a:lnTo>
                  <a:lnTo>
                    <a:pt x="8388" y="82343"/>
                  </a:lnTo>
                  <a:lnTo>
                    <a:pt x="6667" y="89612"/>
                  </a:lnTo>
                  <a:lnTo>
                    <a:pt x="766" y="97649"/>
                  </a:lnTo>
                  <a:lnTo>
                    <a:pt x="0" y="102687"/>
                  </a:lnTo>
                  <a:lnTo>
                    <a:pt x="2079" y="107163"/>
                  </a:lnTo>
                  <a:lnTo>
                    <a:pt x="4978" y="111975"/>
                  </a:lnTo>
                  <a:lnTo>
                    <a:pt x="6993" y="120443"/>
                  </a:lnTo>
                  <a:lnTo>
                    <a:pt x="7208" y="125528"/>
                  </a:lnTo>
                  <a:lnTo>
                    <a:pt x="8084" y="126865"/>
                  </a:lnTo>
                  <a:lnTo>
                    <a:pt x="9516" y="127757"/>
                  </a:lnTo>
                  <a:lnTo>
                    <a:pt x="11316" y="128351"/>
                  </a:lnTo>
                  <a:lnTo>
                    <a:pt x="12517" y="129594"/>
                  </a:lnTo>
                  <a:lnTo>
                    <a:pt x="16701" y="137672"/>
                  </a:lnTo>
                  <a:lnTo>
                    <a:pt x="18647" y="140042"/>
                  </a:lnTo>
                  <a:lnTo>
                    <a:pt x="23066" y="142674"/>
                  </a:lnTo>
                  <a:lnTo>
                    <a:pt x="27853" y="144691"/>
                  </a:lnTo>
                  <a:lnTo>
                    <a:pt x="36304" y="151217"/>
                  </a:lnTo>
                  <a:lnTo>
                    <a:pt x="43570" y="153013"/>
                  </a:lnTo>
                  <a:lnTo>
                    <a:pt x="51607" y="158930"/>
                  </a:lnTo>
                  <a:lnTo>
                    <a:pt x="89550" y="167546"/>
                  </a:lnTo>
                  <a:lnTo>
                    <a:pt x="108989" y="167638"/>
                  </a:lnTo>
                  <a:lnTo>
                    <a:pt x="142861" y="160113"/>
                  </a:lnTo>
                  <a:lnTo>
                    <a:pt x="150226" y="154802"/>
                  </a:lnTo>
                  <a:lnTo>
                    <a:pt x="157362" y="152265"/>
                  </a:lnTo>
                  <a:lnTo>
                    <a:pt x="164838" y="147374"/>
                  </a:lnTo>
                  <a:lnTo>
                    <a:pt x="172416" y="144702"/>
                  </a:lnTo>
                  <a:lnTo>
                    <a:pt x="180024" y="139771"/>
                  </a:lnTo>
                  <a:lnTo>
                    <a:pt x="187640" y="137087"/>
                  </a:lnTo>
                  <a:lnTo>
                    <a:pt x="205889" y="123662"/>
                  </a:lnTo>
                  <a:lnTo>
                    <a:pt x="208271" y="123081"/>
                  </a:lnTo>
                  <a:lnTo>
                    <a:pt x="209861" y="121847"/>
                  </a:lnTo>
                  <a:lnTo>
                    <a:pt x="216665" y="111416"/>
                  </a:lnTo>
                  <a:lnTo>
                    <a:pt x="221140" y="108785"/>
                  </a:lnTo>
                  <a:lnTo>
                    <a:pt x="223520" y="108083"/>
                  </a:lnTo>
                  <a:lnTo>
                    <a:pt x="225106" y="106769"/>
                  </a:lnTo>
                  <a:lnTo>
                    <a:pt x="234123" y="91296"/>
                  </a:lnTo>
                  <a:lnTo>
                    <a:pt x="236675" y="78028"/>
                  </a:lnTo>
                  <a:lnTo>
                    <a:pt x="242450" y="69991"/>
                  </a:lnTo>
                  <a:lnTo>
                    <a:pt x="243202" y="64953"/>
                  </a:lnTo>
                  <a:lnTo>
                    <a:pt x="241120" y="60477"/>
                  </a:lnTo>
                  <a:lnTo>
                    <a:pt x="236930" y="54750"/>
                  </a:lnTo>
                  <a:lnTo>
                    <a:pt x="236102" y="47535"/>
                  </a:lnTo>
                  <a:lnTo>
                    <a:pt x="235988" y="42858"/>
                  </a:lnTo>
                  <a:lnTo>
                    <a:pt x="235112" y="41272"/>
                  </a:lnTo>
                  <a:lnTo>
                    <a:pt x="233681" y="40215"/>
                  </a:lnTo>
                  <a:lnTo>
                    <a:pt x="231879" y="39510"/>
                  </a:lnTo>
                  <a:lnTo>
                    <a:pt x="230679" y="38193"/>
                  </a:lnTo>
                  <a:lnTo>
                    <a:pt x="226494" y="29997"/>
                  </a:lnTo>
                  <a:lnTo>
                    <a:pt x="224549" y="27618"/>
                  </a:lnTo>
                  <a:lnTo>
                    <a:pt x="220130" y="24975"/>
                  </a:lnTo>
                  <a:lnTo>
                    <a:pt x="210394" y="23278"/>
                  </a:lnTo>
                  <a:lnTo>
                    <a:pt x="208735" y="22292"/>
                  </a:lnTo>
                  <a:lnTo>
                    <a:pt x="207629" y="20788"/>
                  </a:lnTo>
                  <a:lnTo>
                    <a:pt x="206892" y="18938"/>
                  </a:lnTo>
                  <a:lnTo>
                    <a:pt x="205555" y="17706"/>
                  </a:lnTo>
                  <a:lnTo>
                    <a:pt x="197323" y="13469"/>
                  </a:lnTo>
                  <a:lnTo>
                    <a:pt x="192507" y="10220"/>
                  </a:lnTo>
                  <a:lnTo>
                    <a:pt x="184189" y="8390"/>
                  </a:lnTo>
                  <a:lnTo>
                    <a:pt x="165829" y="7721"/>
                  </a:lnTo>
                  <a:lnTo>
                    <a:pt x="160165" y="5407"/>
                  </a:lnTo>
                  <a:lnTo>
                    <a:pt x="157470" y="3605"/>
                  </a:lnTo>
                  <a:lnTo>
                    <a:pt x="145585" y="1068"/>
                  </a:lnTo>
                  <a:lnTo>
                    <a:pt x="108561" y="42"/>
                  </a:lnTo>
                  <a:lnTo>
                    <a:pt x="98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SMARTInkShape-473"/>
          <p:cNvSpPr/>
          <p:nvPr>
            <p:custDataLst>
              <p:tags r:id="rId1"/>
            </p:custDataLst>
          </p:nvPr>
        </p:nvSpPr>
        <p:spPr>
          <a:xfrm>
            <a:off x="4960621" y="1653540"/>
            <a:ext cx="7620" cy="91441"/>
          </a:xfrm>
          <a:custGeom>
            <a:avLst/>
            <a:gdLst/>
            <a:ahLst/>
            <a:cxnLst/>
            <a:rect l="0" t="0" r="0" b="0"/>
            <a:pathLst>
              <a:path w="7620" h="91441">
                <a:moveTo>
                  <a:pt x="7619" y="0"/>
                </a:moveTo>
                <a:lnTo>
                  <a:pt x="7619" y="0"/>
                </a:lnTo>
                <a:lnTo>
                  <a:pt x="7619" y="22360"/>
                </a:lnTo>
                <a:lnTo>
                  <a:pt x="2382" y="28845"/>
                </a:lnTo>
                <a:lnTo>
                  <a:pt x="705" y="35828"/>
                </a:lnTo>
                <a:lnTo>
                  <a:pt x="0" y="64587"/>
                </a:lnTo>
                <a:lnTo>
                  <a:pt x="2257" y="69063"/>
                </a:lnTo>
                <a:lnTo>
                  <a:pt x="6560" y="74790"/>
                </a:lnTo>
                <a:lnTo>
                  <a:pt x="7591" y="83469"/>
                </a:lnTo>
                <a:lnTo>
                  <a:pt x="7619" y="914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SMARTInkShape-Group100"/>
          <p:cNvGrpSpPr/>
          <p:nvPr/>
        </p:nvGrpSpPr>
        <p:grpSpPr>
          <a:xfrm>
            <a:off x="5875020" y="1207259"/>
            <a:ext cx="441961" cy="446282"/>
            <a:chOff x="5875020" y="1207259"/>
            <a:chExt cx="441961" cy="446282"/>
          </a:xfrm>
        </p:grpSpPr>
        <p:sp>
          <p:nvSpPr>
            <p:cNvPr id="52" name="SMARTInkShape-474"/>
            <p:cNvSpPr/>
            <p:nvPr>
              <p:custDataLst>
                <p:tags r:id="rId28"/>
              </p:custDataLst>
            </p:nvPr>
          </p:nvSpPr>
          <p:spPr>
            <a:xfrm>
              <a:off x="6294120" y="1524000"/>
              <a:ext cx="22861" cy="129541"/>
            </a:xfrm>
            <a:custGeom>
              <a:avLst/>
              <a:gdLst/>
              <a:ahLst/>
              <a:cxnLst/>
              <a:rect l="0" t="0" r="0" b="0"/>
              <a:pathLst>
                <a:path w="22861" h="129541">
                  <a:moveTo>
                    <a:pt x="22860" y="0"/>
                  </a:moveTo>
                  <a:lnTo>
                    <a:pt x="22860" y="0"/>
                  </a:lnTo>
                  <a:lnTo>
                    <a:pt x="16299" y="6561"/>
                  </a:lnTo>
                  <a:lnTo>
                    <a:pt x="15554" y="11351"/>
                  </a:lnTo>
                  <a:lnTo>
                    <a:pt x="15248" y="33051"/>
                  </a:lnTo>
                  <a:lnTo>
                    <a:pt x="12986" y="38114"/>
                  </a:lnTo>
                  <a:lnTo>
                    <a:pt x="10005" y="43186"/>
                  </a:lnTo>
                  <a:lnTo>
                    <a:pt x="8327" y="51648"/>
                  </a:lnTo>
                  <a:lnTo>
                    <a:pt x="7633" y="89712"/>
                  </a:lnTo>
                  <a:lnTo>
                    <a:pt x="6774" y="116929"/>
                  </a:lnTo>
                  <a:lnTo>
                    <a:pt x="0" y="12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SMARTInkShape-475"/>
            <p:cNvSpPr/>
            <p:nvPr>
              <p:custDataLst>
                <p:tags r:id="rId29"/>
              </p:custDataLst>
            </p:nvPr>
          </p:nvSpPr>
          <p:spPr>
            <a:xfrm>
              <a:off x="6248400" y="1600200"/>
              <a:ext cx="53341" cy="1"/>
            </a:xfrm>
            <a:custGeom>
              <a:avLst/>
              <a:gdLst/>
              <a:ahLst/>
              <a:cxnLst/>
              <a:rect l="0" t="0" r="0" b="0"/>
              <a:pathLst>
                <a:path w="53341" h="1">
                  <a:moveTo>
                    <a:pt x="0" y="0"/>
                  </a:moveTo>
                  <a:lnTo>
                    <a:pt x="0" y="0"/>
                  </a:lnTo>
                  <a:lnTo>
                    <a:pt x="37682" y="0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SMARTInkShape-476"/>
            <p:cNvSpPr/>
            <p:nvPr>
              <p:custDataLst>
                <p:tags r:id="rId30"/>
              </p:custDataLst>
            </p:nvPr>
          </p:nvSpPr>
          <p:spPr>
            <a:xfrm>
              <a:off x="6217920" y="1546860"/>
              <a:ext cx="7621" cy="83821"/>
            </a:xfrm>
            <a:custGeom>
              <a:avLst/>
              <a:gdLst/>
              <a:ahLst/>
              <a:cxnLst/>
              <a:rect l="0" t="0" r="0" b="0"/>
              <a:pathLst>
                <a:path w="7621" h="83821">
                  <a:moveTo>
                    <a:pt x="0" y="0"/>
                  </a:moveTo>
                  <a:lnTo>
                    <a:pt x="0" y="0"/>
                  </a:lnTo>
                  <a:lnTo>
                    <a:pt x="0" y="33362"/>
                  </a:lnTo>
                  <a:lnTo>
                    <a:pt x="846" y="34942"/>
                  </a:lnTo>
                  <a:lnTo>
                    <a:pt x="2258" y="35994"/>
                  </a:lnTo>
                  <a:lnTo>
                    <a:pt x="4046" y="36696"/>
                  </a:lnTo>
                  <a:lnTo>
                    <a:pt x="5237" y="38011"/>
                  </a:lnTo>
                  <a:lnTo>
                    <a:pt x="6561" y="41729"/>
                  </a:lnTo>
                  <a:lnTo>
                    <a:pt x="7619" y="79800"/>
                  </a:lnTo>
                  <a:lnTo>
                    <a:pt x="7620" y="83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SMARTInkShape-477"/>
            <p:cNvSpPr/>
            <p:nvPr>
              <p:custDataLst>
                <p:tags r:id="rId31"/>
              </p:custDataLst>
            </p:nvPr>
          </p:nvSpPr>
          <p:spPr>
            <a:xfrm>
              <a:off x="6164580" y="1394460"/>
              <a:ext cx="83821" cy="60961"/>
            </a:xfrm>
            <a:custGeom>
              <a:avLst/>
              <a:gdLst/>
              <a:ahLst/>
              <a:cxnLst/>
              <a:rect l="0" t="0" r="0" b="0"/>
              <a:pathLst>
                <a:path w="83821" h="60961">
                  <a:moveTo>
                    <a:pt x="0" y="0"/>
                  </a:moveTo>
                  <a:lnTo>
                    <a:pt x="0" y="0"/>
                  </a:lnTo>
                  <a:lnTo>
                    <a:pt x="8091" y="4045"/>
                  </a:lnTo>
                  <a:lnTo>
                    <a:pt x="10473" y="6083"/>
                  </a:lnTo>
                  <a:lnTo>
                    <a:pt x="14612" y="13867"/>
                  </a:lnTo>
                  <a:lnTo>
                    <a:pt x="17218" y="14630"/>
                  </a:lnTo>
                  <a:lnTo>
                    <a:pt x="19099" y="14833"/>
                  </a:lnTo>
                  <a:lnTo>
                    <a:pt x="23446" y="17317"/>
                  </a:lnTo>
                  <a:lnTo>
                    <a:pt x="43950" y="35488"/>
                  </a:lnTo>
                  <a:lnTo>
                    <a:pt x="51028" y="38173"/>
                  </a:lnTo>
                  <a:lnTo>
                    <a:pt x="55981" y="41801"/>
                  </a:lnTo>
                  <a:lnTo>
                    <a:pt x="58747" y="46236"/>
                  </a:lnTo>
                  <a:lnTo>
                    <a:pt x="59485" y="48604"/>
                  </a:lnTo>
                  <a:lnTo>
                    <a:pt x="60823" y="50183"/>
                  </a:lnTo>
                  <a:lnTo>
                    <a:pt x="64568" y="51937"/>
                  </a:lnTo>
                  <a:lnTo>
                    <a:pt x="71436" y="52924"/>
                  </a:lnTo>
                  <a:lnTo>
                    <a:pt x="73024" y="53909"/>
                  </a:lnTo>
                  <a:lnTo>
                    <a:pt x="74082" y="55413"/>
                  </a:lnTo>
                  <a:lnTo>
                    <a:pt x="74789" y="57262"/>
                  </a:lnTo>
                  <a:lnTo>
                    <a:pt x="76105" y="58495"/>
                  </a:lnTo>
                  <a:lnTo>
                    <a:pt x="83820" y="6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SMARTInkShape-478"/>
            <p:cNvSpPr/>
            <p:nvPr>
              <p:custDataLst>
                <p:tags r:id="rId32"/>
              </p:custDataLst>
            </p:nvPr>
          </p:nvSpPr>
          <p:spPr>
            <a:xfrm>
              <a:off x="5875020" y="1440180"/>
              <a:ext cx="91441" cy="106681"/>
            </a:xfrm>
            <a:custGeom>
              <a:avLst/>
              <a:gdLst/>
              <a:ahLst/>
              <a:cxnLst/>
              <a:rect l="0" t="0" r="0" b="0"/>
              <a:pathLst>
                <a:path w="91441" h="106681">
                  <a:moveTo>
                    <a:pt x="91440" y="0"/>
                  </a:moveTo>
                  <a:lnTo>
                    <a:pt x="91440" y="0"/>
                  </a:lnTo>
                  <a:lnTo>
                    <a:pt x="80089" y="11351"/>
                  </a:lnTo>
                  <a:lnTo>
                    <a:pt x="77928" y="15770"/>
                  </a:lnTo>
                  <a:lnTo>
                    <a:pt x="77352" y="18133"/>
                  </a:lnTo>
                  <a:lnTo>
                    <a:pt x="76121" y="19709"/>
                  </a:lnTo>
                  <a:lnTo>
                    <a:pt x="58318" y="33343"/>
                  </a:lnTo>
                  <a:lnTo>
                    <a:pt x="55552" y="38244"/>
                  </a:lnTo>
                  <a:lnTo>
                    <a:pt x="54815" y="40736"/>
                  </a:lnTo>
                  <a:lnTo>
                    <a:pt x="53476" y="42397"/>
                  </a:lnTo>
                  <a:lnTo>
                    <a:pt x="47548" y="46429"/>
                  </a:lnTo>
                  <a:lnTo>
                    <a:pt x="15236" y="83791"/>
                  </a:lnTo>
                  <a:lnTo>
                    <a:pt x="11005" y="88887"/>
                  </a:lnTo>
                  <a:lnTo>
                    <a:pt x="6031" y="99057"/>
                  </a:lnTo>
                  <a:lnTo>
                    <a:pt x="0" y="10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SMARTInkShape-479"/>
            <p:cNvSpPr/>
            <p:nvPr>
              <p:custDataLst>
                <p:tags r:id="rId33"/>
              </p:custDataLst>
            </p:nvPr>
          </p:nvSpPr>
          <p:spPr>
            <a:xfrm>
              <a:off x="5875343" y="1207259"/>
              <a:ext cx="295693" cy="193732"/>
            </a:xfrm>
            <a:custGeom>
              <a:avLst/>
              <a:gdLst/>
              <a:ahLst/>
              <a:cxnLst/>
              <a:rect l="0" t="0" r="0" b="0"/>
              <a:pathLst>
                <a:path w="295693" h="193732">
                  <a:moveTo>
                    <a:pt x="45397" y="11941"/>
                  </a:moveTo>
                  <a:lnTo>
                    <a:pt x="45397" y="11941"/>
                  </a:lnTo>
                  <a:lnTo>
                    <a:pt x="41352" y="11941"/>
                  </a:lnTo>
                  <a:lnTo>
                    <a:pt x="37109" y="14199"/>
                  </a:lnTo>
                  <a:lnTo>
                    <a:pt x="34791" y="15986"/>
                  </a:lnTo>
                  <a:lnTo>
                    <a:pt x="32217" y="20230"/>
                  </a:lnTo>
                  <a:lnTo>
                    <a:pt x="30226" y="24938"/>
                  </a:lnTo>
                  <a:lnTo>
                    <a:pt x="25191" y="32349"/>
                  </a:lnTo>
                  <a:lnTo>
                    <a:pt x="23717" y="37380"/>
                  </a:lnTo>
                  <a:lnTo>
                    <a:pt x="22477" y="39060"/>
                  </a:lnTo>
                  <a:lnTo>
                    <a:pt x="20803" y="40181"/>
                  </a:lnTo>
                  <a:lnTo>
                    <a:pt x="18841" y="40927"/>
                  </a:lnTo>
                  <a:lnTo>
                    <a:pt x="17533" y="42272"/>
                  </a:lnTo>
                  <a:lnTo>
                    <a:pt x="13176" y="50513"/>
                  </a:lnTo>
                  <a:lnTo>
                    <a:pt x="9910" y="55331"/>
                  </a:lnTo>
                  <a:lnTo>
                    <a:pt x="8071" y="62803"/>
                  </a:lnTo>
                  <a:lnTo>
                    <a:pt x="7641" y="67849"/>
                  </a:lnTo>
                  <a:lnTo>
                    <a:pt x="5192" y="72913"/>
                  </a:lnTo>
                  <a:lnTo>
                    <a:pt x="3354" y="75449"/>
                  </a:lnTo>
                  <a:lnTo>
                    <a:pt x="767" y="87109"/>
                  </a:lnTo>
                  <a:lnTo>
                    <a:pt x="0" y="97242"/>
                  </a:lnTo>
                  <a:lnTo>
                    <a:pt x="2078" y="102910"/>
                  </a:lnTo>
                  <a:lnTo>
                    <a:pt x="4978" y="108252"/>
                  </a:lnTo>
                  <a:lnTo>
                    <a:pt x="7457" y="116019"/>
                  </a:lnTo>
                  <a:lnTo>
                    <a:pt x="12330" y="123683"/>
                  </a:lnTo>
                  <a:lnTo>
                    <a:pt x="14997" y="131315"/>
                  </a:lnTo>
                  <a:lnTo>
                    <a:pt x="40347" y="159261"/>
                  </a:lnTo>
                  <a:lnTo>
                    <a:pt x="55720" y="168574"/>
                  </a:lnTo>
                  <a:lnTo>
                    <a:pt x="92863" y="181309"/>
                  </a:lnTo>
                  <a:lnTo>
                    <a:pt x="102053" y="184582"/>
                  </a:lnTo>
                  <a:lnTo>
                    <a:pt x="140103" y="192370"/>
                  </a:lnTo>
                  <a:lnTo>
                    <a:pt x="149860" y="193731"/>
                  </a:lnTo>
                  <a:lnTo>
                    <a:pt x="187931" y="187629"/>
                  </a:lnTo>
                  <a:lnTo>
                    <a:pt x="207818" y="186411"/>
                  </a:lnTo>
                  <a:lnTo>
                    <a:pt x="243001" y="170314"/>
                  </a:lnTo>
                  <a:lnTo>
                    <a:pt x="245712" y="168323"/>
                  </a:lnTo>
                  <a:lnTo>
                    <a:pt x="253241" y="166111"/>
                  </a:lnTo>
                  <a:lnTo>
                    <a:pt x="261386" y="164281"/>
                  </a:lnTo>
                  <a:lnTo>
                    <a:pt x="270731" y="158491"/>
                  </a:lnTo>
                  <a:lnTo>
                    <a:pt x="276214" y="153839"/>
                  </a:lnTo>
                  <a:lnTo>
                    <a:pt x="279215" y="148949"/>
                  </a:lnTo>
                  <a:lnTo>
                    <a:pt x="280016" y="146460"/>
                  </a:lnTo>
                  <a:lnTo>
                    <a:pt x="281396" y="144800"/>
                  </a:lnTo>
                  <a:lnTo>
                    <a:pt x="286537" y="141618"/>
                  </a:lnTo>
                  <a:lnTo>
                    <a:pt x="295110" y="126100"/>
                  </a:lnTo>
                  <a:lnTo>
                    <a:pt x="295692" y="123607"/>
                  </a:lnTo>
                  <a:lnTo>
                    <a:pt x="288579" y="90889"/>
                  </a:lnTo>
                  <a:lnTo>
                    <a:pt x="280985" y="80562"/>
                  </a:lnTo>
                  <a:lnTo>
                    <a:pt x="252823" y="52581"/>
                  </a:lnTo>
                  <a:lnTo>
                    <a:pt x="222005" y="32261"/>
                  </a:lnTo>
                  <a:lnTo>
                    <a:pt x="184007" y="16707"/>
                  </a:lnTo>
                  <a:lnTo>
                    <a:pt x="146672" y="6096"/>
                  </a:lnTo>
                  <a:lnTo>
                    <a:pt x="111226" y="0"/>
                  </a:lnTo>
                  <a:lnTo>
                    <a:pt x="81785" y="4677"/>
                  </a:lnTo>
                  <a:lnTo>
                    <a:pt x="44341" y="23870"/>
                  </a:lnTo>
                  <a:lnTo>
                    <a:pt x="37777" y="27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SMARTInkShape-Group101"/>
          <p:cNvGrpSpPr/>
          <p:nvPr/>
        </p:nvGrpSpPr>
        <p:grpSpPr>
          <a:xfrm>
            <a:off x="716280" y="2362200"/>
            <a:ext cx="220981" cy="358141"/>
            <a:chOff x="716280" y="2362200"/>
            <a:chExt cx="220981" cy="358141"/>
          </a:xfrm>
        </p:grpSpPr>
        <p:sp>
          <p:nvSpPr>
            <p:cNvPr id="59" name="SMARTInkShape-480"/>
            <p:cNvSpPr/>
            <p:nvPr>
              <p:custDataLst>
                <p:tags r:id="rId26"/>
              </p:custDataLst>
            </p:nvPr>
          </p:nvSpPr>
          <p:spPr>
            <a:xfrm>
              <a:off x="815340" y="2453640"/>
              <a:ext cx="15223" cy="266701"/>
            </a:xfrm>
            <a:custGeom>
              <a:avLst/>
              <a:gdLst/>
              <a:ahLst/>
              <a:cxnLst/>
              <a:rect l="0" t="0" r="0" b="0"/>
              <a:pathLst>
                <a:path w="15223" h="266701">
                  <a:moveTo>
                    <a:pt x="7620" y="0"/>
                  </a:moveTo>
                  <a:lnTo>
                    <a:pt x="7620" y="0"/>
                  </a:lnTo>
                  <a:lnTo>
                    <a:pt x="11665" y="4045"/>
                  </a:lnTo>
                  <a:lnTo>
                    <a:pt x="13651" y="8289"/>
                  </a:lnTo>
                  <a:lnTo>
                    <a:pt x="15222" y="41651"/>
                  </a:lnTo>
                  <a:lnTo>
                    <a:pt x="14388" y="56179"/>
                  </a:lnTo>
                  <a:lnTo>
                    <a:pt x="8326" y="87233"/>
                  </a:lnTo>
                  <a:lnTo>
                    <a:pt x="6835" y="123756"/>
                  </a:lnTo>
                  <a:lnTo>
                    <a:pt x="475" y="159979"/>
                  </a:lnTo>
                  <a:lnTo>
                    <a:pt x="19" y="195422"/>
                  </a:lnTo>
                  <a:lnTo>
                    <a:pt x="0" y="231035"/>
                  </a:lnTo>
                  <a:lnTo>
                    <a:pt x="0" y="261933"/>
                  </a:lnTo>
                  <a:lnTo>
                    <a:pt x="847" y="263522"/>
                  </a:lnTo>
                  <a:lnTo>
                    <a:pt x="2258" y="264582"/>
                  </a:lnTo>
                  <a:lnTo>
                    <a:pt x="762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SMARTInkShape-481"/>
            <p:cNvSpPr/>
            <p:nvPr>
              <p:custDataLst>
                <p:tags r:id="rId27"/>
              </p:custDataLst>
            </p:nvPr>
          </p:nvSpPr>
          <p:spPr>
            <a:xfrm>
              <a:off x="716280" y="2362200"/>
              <a:ext cx="220981" cy="228601"/>
            </a:xfrm>
            <a:custGeom>
              <a:avLst/>
              <a:gdLst/>
              <a:ahLst/>
              <a:cxnLst/>
              <a:rect l="0" t="0" r="0" b="0"/>
              <a:pathLst>
                <a:path w="220981" h="228601">
                  <a:moveTo>
                    <a:pt x="38100" y="0"/>
                  </a:moveTo>
                  <a:lnTo>
                    <a:pt x="38100" y="0"/>
                  </a:lnTo>
                  <a:lnTo>
                    <a:pt x="38100" y="37978"/>
                  </a:lnTo>
                  <a:lnTo>
                    <a:pt x="38100" y="48236"/>
                  </a:lnTo>
                  <a:lnTo>
                    <a:pt x="24920" y="84017"/>
                  </a:lnTo>
                  <a:lnTo>
                    <a:pt x="17010" y="120348"/>
                  </a:lnTo>
                  <a:lnTo>
                    <a:pt x="13507" y="136694"/>
                  </a:lnTo>
                  <a:lnTo>
                    <a:pt x="9364" y="152262"/>
                  </a:lnTo>
                  <a:lnTo>
                    <a:pt x="5879" y="167599"/>
                  </a:lnTo>
                  <a:lnTo>
                    <a:pt x="1161" y="183907"/>
                  </a:lnTo>
                  <a:lnTo>
                    <a:pt x="0" y="221597"/>
                  </a:lnTo>
                  <a:lnTo>
                    <a:pt x="0" y="224923"/>
                  </a:lnTo>
                  <a:lnTo>
                    <a:pt x="847" y="226149"/>
                  </a:lnTo>
                  <a:lnTo>
                    <a:pt x="2258" y="226966"/>
                  </a:lnTo>
                  <a:lnTo>
                    <a:pt x="8289" y="228116"/>
                  </a:lnTo>
                  <a:lnTo>
                    <a:pt x="43638" y="228591"/>
                  </a:lnTo>
                  <a:lnTo>
                    <a:pt x="78767" y="228599"/>
                  </a:lnTo>
                  <a:lnTo>
                    <a:pt x="114459" y="228600"/>
                  </a:lnTo>
                  <a:lnTo>
                    <a:pt x="150003" y="228600"/>
                  </a:lnTo>
                  <a:lnTo>
                    <a:pt x="184605" y="228600"/>
                  </a:lnTo>
                  <a:lnTo>
                    <a:pt x="220884" y="228600"/>
                  </a:lnTo>
                  <a:lnTo>
                    <a:pt x="220980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SMARTInkShape-Group102"/>
          <p:cNvGrpSpPr/>
          <p:nvPr/>
        </p:nvGrpSpPr>
        <p:grpSpPr>
          <a:xfrm>
            <a:off x="1021080" y="2461260"/>
            <a:ext cx="640081" cy="213361"/>
            <a:chOff x="1021080" y="2461260"/>
            <a:chExt cx="640081" cy="213361"/>
          </a:xfrm>
        </p:grpSpPr>
        <p:sp>
          <p:nvSpPr>
            <p:cNvPr id="62" name="SMARTInkShape-482"/>
            <p:cNvSpPr/>
            <p:nvPr>
              <p:custDataLst>
                <p:tags r:id="rId19"/>
              </p:custDataLst>
            </p:nvPr>
          </p:nvSpPr>
          <p:spPr>
            <a:xfrm>
              <a:off x="1021080" y="2552700"/>
              <a:ext cx="68581" cy="114301"/>
            </a:xfrm>
            <a:custGeom>
              <a:avLst/>
              <a:gdLst/>
              <a:ahLst/>
              <a:cxnLst/>
              <a:rect l="0" t="0" r="0" b="0"/>
              <a:pathLst>
                <a:path w="68581" h="114301">
                  <a:moveTo>
                    <a:pt x="68580" y="0"/>
                  </a:moveTo>
                  <a:lnTo>
                    <a:pt x="68580" y="0"/>
                  </a:lnTo>
                  <a:lnTo>
                    <a:pt x="49702" y="32966"/>
                  </a:lnTo>
                  <a:lnTo>
                    <a:pt x="41270" y="43169"/>
                  </a:lnTo>
                  <a:lnTo>
                    <a:pt x="25185" y="79037"/>
                  </a:lnTo>
                  <a:lnTo>
                    <a:pt x="12672" y="10013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SMARTInkShape-483"/>
            <p:cNvSpPr/>
            <p:nvPr>
              <p:custDataLst>
                <p:tags r:id="rId20"/>
              </p:custDataLst>
            </p:nvPr>
          </p:nvSpPr>
          <p:spPr>
            <a:xfrm>
              <a:off x="1021080" y="2590800"/>
              <a:ext cx="60961" cy="60961"/>
            </a:xfrm>
            <a:custGeom>
              <a:avLst/>
              <a:gdLst/>
              <a:ahLst/>
              <a:cxnLst/>
              <a:rect l="0" t="0" r="0" b="0"/>
              <a:pathLst>
                <a:path w="60961" h="60961">
                  <a:moveTo>
                    <a:pt x="0" y="0"/>
                  </a:moveTo>
                  <a:lnTo>
                    <a:pt x="0" y="0"/>
                  </a:lnTo>
                  <a:lnTo>
                    <a:pt x="8091" y="4045"/>
                  </a:lnTo>
                  <a:lnTo>
                    <a:pt x="10474" y="6083"/>
                  </a:lnTo>
                  <a:lnTo>
                    <a:pt x="25660" y="25439"/>
                  </a:lnTo>
                  <a:lnTo>
                    <a:pt x="30596" y="28240"/>
                  </a:lnTo>
                  <a:lnTo>
                    <a:pt x="33097" y="28986"/>
                  </a:lnTo>
                  <a:lnTo>
                    <a:pt x="34765" y="30331"/>
                  </a:lnTo>
                  <a:lnTo>
                    <a:pt x="51595" y="53823"/>
                  </a:lnTo>
                  <a:lnTo>
                    <a:pt x="52176" y="56202"/>
                  </a:lnTo>
                  <a:lnTo>
                    <a:pt x="53411" y="57788"/>
                  </a:lnTo>
                  <a:lnTo>
                    <a:pt x="60960" y="6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SMARTInkShape-484"/>
            <p:cNvSpPr/>
            <p:nvPr>
              <p:custDataLst>
                <p:tags r:id="rId21"/>
              </p:custDataLst>
            </p:nvPr>
          </p:nvSpPr>
          <p:spPr>
            <a:xfrm>
              <a:off x="1653540" y="2506980"/>
              <a:ext cx="7621" cy="167641"/>
            </a:xfrm>
            <a:custGeom>
              <a:avLst/>
              <a:gdLst/>
              <a:ahLst/>
              <a:cxnLst/>
              <a:rect l="0" t="0" r="0" b="0"/>
              <a:pathLst>
                <a:path w="7621" h="167641">
                  <a:moveTo>
                    <a:pt x="7620" y="0"/>
                  </a:moveTo>
                  <a:lnTo>
                    <a:pt x="7620" y="0"/>
                  </a:lnTo>
                  <a:lnTo>
                    <a:pt x="7620" y="37077"/>
                  </a:lnTo>
                  <a:lnTo>
                    <a:pt x="706" y="71209"/>
                  </a:lnTo>
                  <a:lnTo>
                    <a:pt x="28" y="105202"/>
                  </a:lnTo>
                  <a:lnTo>
                    <a:pt x="1" y="138790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SMARTInkShape-485"/>
            <p:cNvSpPr/>
            <p:nvPr>
              <p:custDataLst>
                <p:tags r:id="rId22"/>
              </p:custDataLst>
            </p:nvPr>
          </p:nvSpPr>
          <p:spPr>
            <a:xfrm>
              <a:off x="1546860" y="2567940"/>
              <a:ext cx="83821" cy="15241"/>
            </a:xfrm>
            <a:custGeom>
              <a:avLst/>
              <a:gdLst/>
              <a:ahLst/>
              <a:cxnLst/>
              <a:rect l="0" t="0" r="0" b="0"/>
              <a:pathLst>
                <a:path w="83821" h="15241">
                  <a:moveTo>
                    <a:pt x="0" y="15240"/>
                  </a:moveTo>
                  <a:lnTo>
                    <a:pt x="0" y="15240"/>
                  </a:lnTo>
                  <a:lnTo>
                    <a:pt x="4045" y="11195"/>
                  </a:lnTo>
                  <a:lnTo>
                    <a:pt x="8289" y="9209"/>
                  </a:lnTo>
                  <a:lnTo>
                    <a:pt x="39691" y="7623"/>
                  </a:lnTo>
                  <a:lnTo>
                    <a:pt x="63528" y="7620"/>
                  </a:lnTo>
                  <a:lnTo>
                    <a:pt x="68592" y="5362"/>
                  </a:lnTo>
                  <a:lnTo>
                    <a:pt x="73666" y="2383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SMARTInkShape-486"/>
            <p:cNvSpPr/>
            <p:nvPr>
              <p:custDataLst>
                <p:tags r:id="rId23"/>
              </p:custDataLst>
            </p:nvPr>
          </p:nvSpPr>
          <p:spPr>
            <a:xfrm>
              <a:off x="1539240" y="2506980"/>
              <a:ext cx="7621" cy="152401"/>
            </a:xfrm>
            <a:custGeom>
              <a:avLst/>
              <a:gdLst/>
              <a:ahLst/>
              <a:cxnLst/>
              <a:rect l="0" t="0" r="0" b="0"/>
              <a:pathLst>
                <a:path w="7621" h="152401">
                  <a:moveTo>
                    <a:pt x="0" y="0"/>
                  </a:moveTo>
                  <a:lnTo>
                    <a:pt x="0" y="0"/>
                  </a:lnTo>
                  <a:lnTo>
                    <a:pt x="0" y="36528"/>
                  </a:lnTo>
                  <a:lnTo>
                    <a:pt x="847" y="71356"/>
                  </a:lnTo>
                  <a:lnTo>
                    <a:pt x="7150" y="100663"/>
                  </a:lnTo>
                  <a:lnTo>
                    <a:pt x="7608" y="136532"/>
                  </a:lnTo>
                  <a:lnTo>
                    <a:pt x="762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SMARTInkShape-487"/>
            <p:cNvSpPr/>
            <p:nvPr>
              <p:custDataLst>
                <p:tags r:id="rId24"/>
              </p:custDataLst>
            </p:nvPr>
          </p:nvSpPr>
          <p:spPr>
            <a:xfrm>
              <a:off x="1325880" y="2560320"/>
              <a:ext cx="144781" cy="7621"/>
            </a:xfrm>
            <a:custGeom>
              <a:avLst/>
              <a:gdLst/>
              <a:ahLst/>
              <a:cxnLst/>
              <a:rect l="0" t="0" r="0" b="0"/>
              <a:pathLst>
                <a:path w="144781" h="7621">
                  <a:moveTo>
                    <a:pt x="0" y="7620"/>
                  </a:moveTo>
                  <a:lnTo>
                    <a:pt x="0" y="7620"/>
                  </a:lnTo>
                  <a:lnTo>
                    <a:pt x="37011" y="7620"/>
                  </a:lnTo>
                  <a:lnTo>
                    <a:pt x="74916" y="7620"/>
                  </a:lnTo>
                  <a:lnTo>
                    <a:pt x="112852" y="7620"/>
                  </a:lnTo>
                  <a:lnTo>
                    <a:pt x="123278" y="7620"/>
                  </a:lnTo>
                  <a:lnTo>
                    <a:pt x="129015" y="5362"/>
                  </a:lnTo>
                  <a:lnTo>
                    <a:pt x="134387" y="2383"/>
                  </a:lnTo>
                  <a:lnTo>
                    <a:pt x="1447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SMARTInkShape-488"/>
            <p:cNvSpPr/>
            <p:nvPr>
              <p:custDataLst>
                <p:tags r:id="rId25"/>
              </p:custDataLst>
            </p:nvPr>
          </p:nvSpPr>
          <p:spPr>
            <a:xfrm>
              <a:off x="1196343" y="2461260"/>
              <a:ext cx="99058" cy="190397"/>
            </a:xfrm>
            <a:custGeom>
              <a:avLst/>
              <a:gdLst/>
              <a:ahLst/>
              <a:cxnLst/>
              <a:rect l="0" t="0" r="0" b="0"/>
              <a:pathLst>
                <a:path w="99058" h="190397">
                  <a:moveTo>
                    <a:pt x="99057" y="0"/>
                  </a:moveTo>
                  <a:lnTo>
                    <a:pt x="99057" y="0"/>
                  </a:lnTo>
                  <a:lnTo>
                    <a:pt x="95012" y="4045"/>
                  </a:lnTo>
                  <a:lnTo>
                    <a:pt x="90768" y="6031"/>
                  </a:lnTo>
                  <a:lnTo>
                    <a:pt x="88451" y="6561"/>
                  </a:lnTo>
                  <a:lnTo>
                    <a:pt x="81145" y="11351"/>
                  </a:lnTo>
                  <a:lnTo>
                    <a:pt x="54921" y="32784"/>
                  </a:lnTo>
                  <a:lnTo>
                    <a:pt x="49807" y="40818"/>
                  </a:lnTo>
                  <a:lnTo>
                    <a:pt x="47535" y="47210"/>
                  </a:lnTo>
                  <a:lnTo>
                    <a:pt x="42010" y="52873"/>
                  </a:lnTo>
                  <a:lnTo>
                    <a:pt x="28710" y="63408"/>
                  </a:lnTo>
                  <a:lnTo>
                    <a:pt x="20546" y="75138"/>
                  </a:lnTo>
                  <a:lnTo>
                    <a:pt x="4769" y="112112"/>
                  </a:lnTo>
                  <a:lnTo>
                    <a:pt x="940" y="126066"/>
                  </a:lnTo>
                  <a:lnTo>
                    <a:pt x="4" y="163540"/>
                  </a:lnTo>
                  <a:lnTo>
                    <a:pt x="0" y="165818"/>
                  </a:lnTo>
                  <a:lnTo>
                    <a:pt x="6029" y="175689"/>
                  </a:lnTo>
                  <a:lnTo>
                    <a:pt x="6558" y="178086"/>
                  </a:lnTo>
                  <a:lnTo>
                    <a:pt x="7758" y="179684"/>
                  </a:lnTo>
                  <a:lnTo>
                    <a:pt x="21399" y="187836"/>
                  </a:lnTo>
                  <a:lnTo>
                    <a:pt x="58558" y="190396"/>
                  </a:lnTo>
                  <a:lnTo>
                    <a:pt x="78765" y="184396"/>
                  </a:lnTo>
                  <a:lnTo>
                    <a:pt x="99057" y="17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SMARTInkShape-Group103"/>
          <p:cNvGrpSpPr/>
          <p:nvPr/>
        </p:nvGrpSpPr>
        <p:grpSpPr>
          <a:xfrm>
            <a:off x="2392680" y="2339663"/>
            <a:ext cx="937250" cy="296844"/>
            <a:chOff x="2392680" y="2339663"/>
            <a:chExt cx="937250" cy="296844"/>
          </a:xfrm>
        </p:grpSpPr>
        <p:sp>
          <p:nvSpPr>
            <p:cNvPr id="70" name="SMARTInkShape-489"/>
            <p:cNvSpPr/>
            <p:nvPr>
              <p:custDataLst>
                <p:tags r:id="rId14"/>
              </p:custDataLst>
            </p:nvPr>
          </p:nvSpPr>
          <p:spPr>
            <a:xfrm>
              <a:off x="3147060" y="2400360"/>
              <a:ext cx="182870" cy="198040"/>
            </a:xfrm>
            <a:custGeom>
              <a:avLst/>
              <a:gdLst/>
              <a:ahLst/>
              <a:cxnLst/>
              <a:rect l="0" t="0" r="0" b="0"/>
              <a:pathLst>
                <a:path w="182870" h="198040">
                  <a:moveTo>
                    <a:pt x="53340" y="30420"/>
                  </a:moveTo>
                  <a:lnTo>
                    <a:pt x="53340" y="30420"/>
                  </a:lnTo>
                  <a:lnTo>
                    <a:pt x="53340" y="15210"/>
                  </a:lnTo>
                  <a:lnTo>
                    <a:pt x="49295" y="11144"/>
                  </a:lnTo>
                  <a:lnTo>
                    <a:pt x="47257" y="10796"/>
                  </a:lnTo>
                  <a:lnTo>
                    <a:pt x="45051" y="11410"/>
                  </a:lnTo>
                  <a:lnTo>
                    <a:pt x="39473" y="14435"/>
                  </a:lnTo>
                  <a:lnTo>
                    <a:pt x="32288" y="15880"/>
                  </a:lnTo>
                  <a:lnTo>
                    <a:pt x="27614" y="19160"/>
                  </a:lnTo>
                  <a:lnTo>
                    <a:pt x="24973" y="23440"/>
                  </a:lnTo>
                  <a:lnTo>
                    <a:pt x="22952" y="28164"/>
                  </a:lnTo>
                  <a:lnTo>
                    <a:pt x="10792" y="43992"/>
                  </a:lnTo>
                  <a:lnTo>
                    <a:pt x="5989" y="59316"/>
                  </a:lnTo>
                  <a:lnTo>
                    <a:pt x="3992" y="62384"/>
                  </a:lnTo>
                  <a:lnTo>
                    <a:pt x="1183" y="74792"/>
                  </a:lnTo>
                  <a:lnTo>
                    <a:pt x="31" y="112790"/>
                  </a:lnTo>
                  <a:lnTo>
                    <a:pt x="853" y="126999"/>
                  </a:lnTo>
                  <a:lnTo>
                    <a:pt x="6085" y="139563"/>
                  </a:lnTo>
                  <a:lnTo>
                    <a:pt x="12151" y="149871"/>
                  </a:lnTo>
                  <a:lnTo>
                    <a:pt x="13867" y="158581"/>
                  </a:lnTo>
                  <a:lnTo>
                    <a:pt x="16018" y="162427"/>
                  </a:lnTo>
                  <a:lnTo>
                    <a:pt x="27121" y="174684"/>
                  </a:lnTo>
                  <a:lnTo>
                    <a:pt x="28241" y="177396"/>
                  </a:lnTo>
                  <a:lnTo>
                    <a:pt x="34001" y="182667"/>
                  </a:lnTo>
                  <a:lnTo>
                    <a:pt x="41358" y="186985"/>
                  </a:lnTo>
                  <a:lnTo>
                    <a:pt x="52980" y="192015"/>
                  </a:lnTo>
                  <a:lnTo>
                    <a:pt x="58260" y="195373"/>
                  </a:lnTo>
                  <a:lnTo>
                    <a:pt x="66839" y="197264"/>
                  </a:lnTo>
                  <a:lnTo>
                    <a:pt x="101546" y="198039"/>
                  </a:lnTo>
                  <a:lnTo>
                    <a:pt x="111838" y="197207"/>
                  </a:lnTo>
                  <a:lnTo>
                    <a:pt x="136645" y="188653"/>
                  </a:lnTo>
                  <a:lnTo>
                    <a:pt x="162551" y="165009"/>
                  </a:lnTo>
                  <a:lnTo>
                    <a:pt x="165378" y="159946"/>
                  </a:lnTo>
                  <a:lnTo>
                    <a:pt x="171238" y="145752"/>
                  </a:lnTo>
                  <a:lnTo>
                    <a:pt x="179702" y="131879"/>
                  </a:lnTo>
                  <a:lnTo>
                    <a:pt x="182601" y="109081"/>
                  </a:lnTo>
                  <a:lnTo>
                    <a:pt x="182869" y="77518"/>
                  </a:lnTo>
                  <a:lnTo>
                    <a:pt x="180618" y="70261"/>
                  </a:lnTo>
                  <a:lnTo>
                    <a:pt x="177641" y="64214"/>
                  </a:lnTo>
                  <a:lnTo>
                    <a:pt x="175119" y="56049"/>
                  </a:lnTo>
                  <a:lnTo>
                    <a:pt x="154024" y="27729"/>
                  </a:lnTo>
                  <a:lnTo>
                    <a:pt x="127311" y="5113"/>
                  </a:lnTo>
                  <a:lnTo>
                    <a:pt x="119800" y="2239"/>
                  </a:lnTo>
                  <a:lnTo>
                    <a:pt x="82176" y="0"/>
                  </a:lnTo>
                  <a:lnTo>
                    <a:pt x="72929" y="813"/>
                  </a:lnTo>
                  <a:lnTo>
                    <a:pt x="38058" y="15380"/>
                  </a:lnTo>
                  <a:lnTo>
                    <a:pt x="22847" y="25117"/>
                  </a:lnTo>
                  <a:lnTo>
                    <a:pt x="0" y="45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SMARTInkShape-490"/>
            <p:cNvSpPr/>
            <p:nvPr>
              <p:custDataLst>
                <p:tags r:id="rId15"/>
              </p:custDataLst>
            </p:nvPr>
          </p:nvSpPr>
          <p:spPr>
            <a:xfrm>
              <a:off x="3025140" y="2522220"/>
              <a:ext cx="68581" cy="14182"/>
            </a:xfrm>
            <a:custGeom>
              <a:avLst/>
              <a:gdLst/>
              <a:ahLst/>
              <a:cxnLst/>
              <a:rect l="0" t="0" r="0" b="0"/>
              <a:pathLst>
                <a:path w="68581" h="14182">
                  <a:moveTo>
                    <a:pt x="0" y="7620"/>
                  </a:moveTo>
                  <a:lnTo>
                    <a:pt x="0" y="7620"/>
                  </a:lnTo>
                  <a:lnTo>
                    <a:pt x="13867" y="7620"/>
                  </a:lnTo>
                  <a:lnTo>
                    <a:pt x="28241" y="14181"/>
                  </a:lnTo>
                  <a:lnTo>
                    <a:pt x="29834" y="13687"/>
                  </a:lnTo>
                  <a:lnTo>
                    <a:pt x="36121" y="9794"/>
                  </a:lnTo>
                  <a:lnTo>
                    <a:pt x="45831" y="8049"/>
                  </a:lnTo>
                  <a:lnTo>
                    <a:pt x="51857" y="7705"/>
                  </a:lnTo>
                  <a:lnTo>
                    <a:pt x="59130" y="2400"/>
                  </a:lnTo>
                  <a:lnTo>
                    <a:pt x="68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SMARTInkShape-491"/>
            <p:cNvSpPr/>
            <p:nvPr>
              <p:custDataLst>
                <p:tags r:id="rId16"/>
              </p:custDataLst>
            </p:nvPr>
          </p:nvSpPr>
          <p:spPr>
            <a:xfrm>
              <a:off x="3009900" y="2453640"/>
              <a:ext cx="76201" cy="7621"/>
            </a:xfrm>
            <a:custGeom>
              <a:avLst/>
              <a:gdLst/>
              <a:ahLst/>
              <a:cxnLst/>
              <a:rect l="0" t="0" r="0" b="0"/>
              <a:pathLst>
                <a:path w="76201" h="7621">
                  <a:moveTo>
                    <a:pt x="0" y="7620"/>
                  </a:moveTo>
                  <a:lnTo>
                    <a:pt x="0" y="7620"/>
                  </a:lnTo>
                  <a:lnTo>
                    <a:pt x="4045" y="3575"/>
                  </a:lnTo>
                  <a:lnTo>
                    <a:pt x="8289" y="1589"/>
                  </a:lnTo>
                  <a:lnTo>
                    <a:pt x="35547" y="27"/>
                  </a:lnTo>
                  <a:lnTo>
                    <a:pt x="39223" y="2270"/>
                  </a:lnTo>
                  <a:lnTo>
                    <a:pt x="43679" y="5242"/>
                  </a:lnTo>
                  <a:lnTo>
                    <a:pt x="50948" y="6915"/>
                  </a:lnTo>
                  <a:lnTo>
                    <a:pt x="63520" y="7527"/>
                  </a:lnTo>
                  <a:lnTo>
                    <a:pt x="68589" y="532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SMARTInkShape-492"/>
            <p:cNvSpPr/>
            <p:nvPr>
              <p:custDataLst>
                <p:tags r:id="rId17"/>
              </p:custDataLst>
            </p:nvPr>
          </p:nvSpPr>
          <p:spPr>
            <a:xfrm>
              <a:off x="2766071" y="2415540"/>
              <a:ext cx="205727" cy="220967"/>
            </a:xfrm>
            <a:custGeom>
              <a:avLst/>
              <a:gdLst/>
              <a:ahLst/>
              <a:cxnLst/>
              <a:rect l="0" t="0" r="0" b="0"/>
              <a:pathLst>
                <a:path w="205727" h="220967">
                  <a:moveTo>
                    <a:pt x="91429" y="0"/>
                  </a:moveTo>
                  <a:lnTo>
                    <a:pt x="91429" y="0"/>
                  </a:lnTo>
                  <a:lnTo>
                    <a:pt x="80823" y="0"/>
                  </a:lnTo>
                  <a:lnTo>
                    <a:pt x="75991" y="2258"/>
                  </a:lnTo>
                  <a:lnTo>
                    <a:pt x="51837" y="17912"/>
                  </a:lnTo>
                  <a:lnTo>
                    <a:pt x="48432" y="22919"/>
                  </a:lnTo>
                  <a:lnTo>
                    <a:pt x="46073" y="27966"/>
                  </a:lnTo>
                  <a:lnTo>
                    <a:pt x="20942" y="56884"/>
                  </a:lnTo>
                  <a:lnTo>
                    <a:pt x="7274" y="89241"/>
                  </a:lnTo>
                  <a:lnTo>
                    <a:pt x="4846" y="92514"/>
                  </a:lnTo>
                  <a:lnTo>
                    <a:pt x="2148" y="100666"/>
                  </a:lnTo>
                  <a:lnTo>
                    <a:pt x="115" y="134714"/>
                  </a:lnTo>
                  <a:lnTo>
                    <a:pt x="0" y="158547"/>
                  </a:lnTo>
                  <a:lnTo>
                    <a:pt x="2251" y="165857"/>
                  </a:lnTo>
                  <a:lnTo>
                    <a:pt x="5228" y="171927"/>
                  </a:lnTo>
                  <a:lnTo>
                    <a:pt x="7750" y="180105"/>
                  </a:lnTo>
                  <a:lnTo>
                    <a:pt x="11341" y="185316"/>
                  </a:lnTo>
                  <a:lnTo>
                    <a:pt x="40346" y="208277"/>
                  </a:lnTo>
                  <a:lnTo>
                    <a:pt x="47841" y="211101"/>
                  </a:lnTo>
                  <a:lnTo>
                    <a:pt x="85586" y="220186"/>
                  </a:lnTo>
                  <a:lnTo>
                    <a:pt x="123639" y="220966"/>
                  </a:lnTo>
                  <a:lnTo>
                    <a:pt x="131991" y="220127"/>
                  </a:lnTo>
                  <a:lnTo>
                    <a:pt x="146510" y="214948"/>
                  </a:lnTo>
                  <a:lnTo>
                    <a:pt x="154856" y="213219"/>
                  </a:lnTo>
                  <a:lnTo>
                    <a:pt x="164315" y="207486"/>
                  </a:lnTo>
                  <a:lnTo>
                    <a:pt x="180261" y="193817"/>
                  </a:lnTo>
                  <a:lnTo>
                    <a:pt x="185379" y="191974"/>
                  </a:lnTo>
                  <a:lnTo>
                    <a:pt x="187082" y="190636"/>
                  </a:lnTo>
                  <a:lnTo>
                    <a:pt x="203610" y="160449"/>
                  </a:lnTo>
                  <a:lnTo>
                    <a:pt x="205450" y="142140"/>
                  </a:lnTo>
                  <a:lnTo>
                    <a:pt x="205726" y="104482"/>
                  </a:lnTo>
                  <a:lnTo>
                    <a:pt x="201683" y="92576"/>
                  </a:lnTo>
                  <a:lnTo>
                    <a:pt x="192549" y="76684"/>
                  </a:lnTo>
                  <a:lnTo>
                    <a:pt x="191862" y="73983"/>
                  </a:lnTo>
                  <a:lnTo>
                    <a:pt x="186584" y="68723"/>
                  </a:lnTo>
                  <a:lnTo>
                    <a:pt x="151817" y="45724"/>
                  </a:lnTo>
                  <a:lnTo>
                    <a:pt x="139237" y="40359"/>
                  </a:lnTo>
                  <a:lnTo>
                    <a:pt x="12952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SMARTInkShape-493"/>
            <p:cNvSpPr/>
            <p:nvPr>
              <p:custDataLst>
                <p:tags r:id="rId18"/>
              </p:custDataLst>
            </p:nvPr>
          </p:nvSpPr>
          <p:spPr>
            <a:xfrm>
              <a:off x="2392680" y="2339663"/>
              <a:ext cx="228601" cy="289210"/>
            </a:xfrm>
            <a:custGeom>
              <a:avLst/>
              <a:gdLst/>
              <a:ahLst/>
              <a:cxnLst/>
              <a:rect l="0" t="0" r="0" b="0"/>
              <a:pathLst>
                <a:path w="228601" h="289210">
                  <a:moveTo>
                    <a:pt x="0" y="45397"/>
                  </a:moveTo>
                  <a:lnTo>
                    <a:pt x="0" y="45397"/>
                  </a:lnTo>
                  <a:lnTo>
                    <a:pt x="12997" y="33246"/>
                  </a:lnTo>
                  <a:lnTo>
                    <a:pt x="22919" y="28510"/>
                  </a:lnTo>
                  <a:lnTo>
                    <a:pt x="27966" y="25191"/>
                  </a:lnTo>
                  <a:lnTo>
                    <a:pt x="35568" y="22477"/>
                  </a:lnTo>
                  <a:lnTo>
                    <a:pt x="43182" y="17533"/>
                  </a:lnTo>
                  <a:lnTo>
                    <a:pt x="50801" y="14845"/>
                  </a:lnTo>
                  <a:lnTo>
                    <a:pt x="59267" y="9910"/>
                  </a:lnTo>
                  <a:lnTo>
                    <a:pt x="96652" y="3354"/>
                  </a:lnTo>
                  <a:lnTo>
                    <a:pt x="127012" y="0"/>
                  </a:lnTo>
                  <a:lnTo>
                    <a:pt x="134907" y="2078"/>
                  </a:lnTo>
                  <a:lnTo>
                    <a:pt x="142086" y="4977"/>
                  </a:lnTo>
                  <a:lnTo>
                    <a:pt x="165414" y="11037"/>
                  </a:lnTo>
                  <a:lnTo>
                    <a:pt x="179398" y="20234"/>
                  </a:lnTo>
                  <a:lnTo>
                    <a:pt x="200623" y="40326"/>
                  </a:lnTo>
                  <a:lnTo>
                    <a:pt x="203466" y="47659"/>
                  </a:lnTo>
                  <a:lnTo>
                    <a:pt x="205681" y="84027"/>
                  </a:lnTo>
                  <a:lnTo>
                    <a:pt x="204867" y="93892"/>
                  </a:lnTo>
                  <a:lnTo>
                    <a:pt x="196332" y="129231"/>
                  </a:lnTo>
                  <a:lnTo>
                    <a:pt x="184338" y="154619"/>
                  </a:lnTo>
                  <a:lnTo>
                    <a:pt x="153740" y="188696"/>
                  </a:lnTo>
                  <a:lnTo>
                    <a:pt x="119310" y="215498"/>
                  </a:lnTo>
                  <a:lnTo>
                    <a:pt x="81419" y="240062"/>
                  </a:lnTo>
                  <a:lnTo>
                    <a:pt x="58498" y="249297"/>
                  </a:lnTo>
                  <a:lnTo>
                    <a:pt x="49036" y="255578"/>
                  </a:lnTo>
                  <a:lnTo>
                    <a:pt x="43525" y="257344"/>
                  </a:lnTo>
                  <a:lnTo>
                    <a:pt x="41717" y="258662"/>
                  </a:lnTo>
                  <a:lnTo>
                    <a:pt x="40511" y="260387"/>
                  </a:lnTo>
                  <a:lnTo>
                    <a:pt x="38142" y="266273"/>
                  </a:lnTo>
                  <a:lnTo>
                    <a:pt x="38113" y="270391"/>
                  </a:lnTo>
                  <a:lnTo>
                    <a:pt x="38955" y="271593"/>
                  </a:lnTo>
                  <a:lnTo>
                    <a:pt x="40363" y="272394"/>
                  </a:lnTo>
                  <a:lnTo>
                    <a:pt x="42149" y="272928"/>
                  </a:lnTo>
                  <a:lnTo>
                    <a:pt x="53539" y="279887"/>
                  </a:lnTo>
                  <a:lnTo>
                    <a:pt x="86665" y="281549"/>
                  </a:lnTo>
                  <a:lnTo>
                    <a:pt x="108998" y="283861"/>
                  </a:lnTo>
                  <a:lnTo>
                    <a:pt x="144315" y="288765"/>
                  </a:lnTo>
                  <a:lnTo>
                    <a:pt x="180313" y="289209"/>
                  </a:lnTo>
                  <a:lnTo>
                    <a:pt x="207994" y="286976"/>
                  </a:lnTo>
                  <a:lnTo>
                    <a:pt x="228600" y="281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SMARTInkShape-Group104"/>
          <p:cNvGrpSpPr/>
          <p:nvPr/>
        </p:nvGrpSpPr>
        <p:grpSpPr>
          <a:xfrm>
            <a:off x="3855720" y="2270824"/>
            <a:ext cx="929514" cy="243749"/>
            <a:chOff x="3855720" y="2270824"/>
            <a:chExt cx="929514" cy="243749"/>
          </a:xfrm>
        </p:grpSpPr>
        <p:sp>
          <p:nvSpPr>
            <p:cNvPr id="76" name="SMARTInkShape-494"/>
            <p:cNvSpPr/>
            <p:nvPr>
              <p:custDataLst>
                <p:tags r:id="rId9"/>
              </p:custDataLst>
            </p:nvPr>
          </p:nvSpPr>
          <p:spPr>
            <a:xfrm>
              <a:off x="4611263" y="2286000"/>
              <a:ext cx="173971" cy="190462"/>
            </a:xfrm>
            <a:custGeom>
              <a:avLst/>
              <a:gdLst/>
              <a:ahLst/>
              <a:cxnLst/>
              <a:rect l="0" t="0" r="0" b="0"/>
              <a:pathLst>
                <a:path w="173971" h="190462">
                  <a:moveTo>
                    <a:pt x="67417" y="7620"/>
                  </a:moveTo>
                  <a:lnTo>
                    <a:pt x="67417" y="7620"/>
                  </a:lnTo>
                  <a:lnTo>
                    <a:pt x="63372" y="11665"/>
                  </a:lnTo>
                  <a:lnTo>
                    <a:pt x="59128" y="13651"/>
                  </a:lnTo>
                  <a:lnTo>
                    <a:pt x="56811" y="14181"/>
                  </a:lnTo>
                  <a:lnTo>
                    <a:pt x="44498" y="21132"/>
                  </a:lnTo>
                  <a:lnTo>
                    <a:pt x="41978" y="21708"/>
                  </a:lnTo>
                  <a:lnTo>
                    <a:pt x="40298" y="22939"/>
                  </a:lnTo>
                  <a:lnTo>
                    <a:pt x="39177" y="24606"/>
                  </a:lnTo>
                  <a:lnTo>
                    <a:pt x="37086" y="28716"/>
                  </a:lnTo>
                  <a:lnTo>
                    <a:pt x="19064" y="54851"/>
                  </a:lnTo>
                  <a:lnTo>
                    <a:pt x="16293" y="62760"/>
                  </a:lnTo>
                  <a:lnTo>
                    <a:pt x="12476" y="76733"/>
                  </a:lnTo>
                  <a:lnTo>
                    <a:pt x="583" y="112527"/>
                  </a:lnTo>
                  <a:lnTo>
                    <a:pt x="0" y="115658"/>
                  </a:lnTo>
                  <a:lnTo>
                    <a:pt x="459" y="118592"/>
                  </a:lnTo>
                  <a:lnTo>
                    <a:pt x="5021" y="131642"/>
                  </a:lnTo>
                  <a:lnTo>
                    <a:pt x="6666" y="139788"/>
                  </a:lnTo>
                  <a:lnTo>
                    <a:pt x="21612" y="166713"/>
                  </a:lnTo>
                  <a:lnTo>
                    <a:pt x="28351" y="173198"/>
                  </a:lnTo>
                  <a:lnTo>
                    <a:pt x="51748" y="188270"/>
                  </a:lnTo>
                  <a:lnTo>
                    <a:pt x="66297" y="190060"/>
                  </a:lnTo>
                  <a:lnTo>
                    <a:pt x="84876" y="190461"/>
                  </a:lnTo>
                  <a:lnTo>
                    <a:pt x="90135" y="188225"/>
                  </a:lnTo>
                  <a:lnTo>
                    <a:pt x="92722" y="186443"/>
                  </a:lnTo>
                  <a:lnTo>
                    <a:pt x="108195" y="181890"/>
                  </a:lnTo>
                  <a:lnTo>
                    <a:pt x="145862" y="144807"/>
                  </a:lnTo>
                  <a:lnTo>
                    <a:pt x="150194" y="142258"/>
                  </a:lnTo>
                  <a:lnTo>
                    <a:pt x="153082" y="138866"/>
                  </a:lnTo>
                  <a:lnTo>
                    <a:pt x="170858" y="101669"/>
                  </a:lnTo>
                  <a:lnTo>
                    <a:pt x="173813" y="78680"/>
                  </a:lnTo>
                  <a:lnTo>
                    <a:pt x="173970" y="69964"/>
                  </a:lnTo>
                  <a:lnTo>
                    <a:pt x="171783" y="62704"/>
                  </a:lnTo>
                  <a:lnTo>
                    <a:pt x="168835" y="55809"/>
                  </a:lnTo>
                  <a:lnTo>
                    <a:pt x="166329" y="43253"/>
                  </a:lnTo>
                  <a:lnTo>
                    <a:pt x="160600" y="33794"/>
                  </a:lnTo>
                  <a:lnTo>
                    <a:pt x="152694" y="25629"/>
                  </a:lnTo>
                  <a:lnTo>
                    <a:pt x="130756" y="11027"/>
                  </a:lnTo>
                  <a:lnTo>
                    <a:pt x="99997" y="5562"/>
                  </a:lnTo>
                  <a:lnTo>
                    <a:pt x="92904" y="2472"/>
                  </a:lnTo>
                  <a:lnTo>
                    <a:pt x="750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SMARTInkShape-495"/>
            <p:cNvSpPr/>
            <p:nvPr>
              <p:custDataLst>
                <p:tags r:id="rId10"/>
              </p:custDataLst>
            </p:nvPr>
          </p:nvSpPr>
          <p:spPr>
            <a:xfrm>
              <a:off x="4450080" y="2362200"/>
              <a:ext cx="83821" cy="7621"/>
            </a:xfrm>
            <a:custGeom>
              <a:avLst/>
              <a:gdLst/>
              <a:ahLst/>
              <a:cxnLst/>
              <a:rect l="0" t="0" r="0" b="0"/>
              <a:pathLst>
                <a:path w="83821" h="7621">
                  <a:moveTo>
                    <a:pt x="0" y="7620"/>
                  </a:moveTo>
                  <a:lnTo>
                    <a:pt x="0" y="7620"/>
                  </a:lnTo>
                  <a:lnTo>
                    <a:pt x="21957" y="7620"/>
                  </a:lnTo>
                  <a:lnTo>
                    <a:pt x="28950" y="5362"/>
                  </a:lnTo>
                  <a:lnTo>
                    <a:pt x="35727" y="2383"/>
                  </a:lnTo>
                  <a:lnTo>
                    <a:pt x="73766" y="93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SMARTInkShape-496"/>
            <p:cNvSpPr/>
            <p:nvPr>
              <p:custDataLst>
                <p:tags r:id="rId11"/>
              </p:custDataLst>
            </p:nvPr>
          </p:nvSpPr>
          <p:spPr>
            <a:xfrm>
              <a:off x="4282480" y="2278380"/>
              <a:ext cx="144741" cy="190484"/>
            </a:xfrm>
            <a:custGeom>
              <a:avLst/>
              <a:gdLst/>
              <a:ahLst/>
              <a:cxnLst/>
              <a:rect l="0" t="0" r="0" b="0"/>
              <a:pathLst>
                <a:path w="144741" h="190484">
                  <a:moveTo>
                    <a:pt x="129500" y="0"/>
                  </a:moveTo>
                  <a:lnTo>
                    <a:pt x="129500" y="0"/>
                  </a:lnTo>
                  <a:lnTo>
                    <a:pt x="111367" y="0"/>
                  </a:lnTo>
                  <a:lnTo>
                    <a:pt x="106483" y="2258"/>
                  </a:lnTo>
                  <a:lnTo>
                    <a:pt x="103995" y="4045"/>
                  </a:lnTo>
                  <a:lnTo>
                    <a:pt x="82290" y="11351"/>
                  </a:lnTo>
                  <a:lnTo>
                    <a:pt x="47801" y="43657"/>
                  </a:lnTo>
                  <a:lnTo>
                    <a:pt x="25023" y="62612"/>
                  </a:lnTo>
                  <a:lnTo>
                    <a:pt x="5169" y="96617"/>
                  </a:lnTo>
                  <a:lnTo>
                    <a:pt x="1503" y="107743"/>
                  </a:lnTo>
                  <a:lnTo>
                    <a:pt x="0" y="143393"/>
                  </a:lnTo>
                  <a:lnTo>
                    <a:pt x="2236" y="150654"/>
                  </a:lnTo>
                  <a:lnTo>
                    <a:pt x="12959" y="164870"/>
                  </a:lnTo>
                  <a:lnTo>
                    <a:pt x="28773" y="180320"/>
                  </a:lnTo>
                  <a:lnTo>
                    <a:pt x="41611" y="187107"/>
                  </a:lnTo>
                  <a:lnTo>
                    <a:pt x="78477" y="190301"/>
                  </a:lnTo>
                  <a:lnTo>
                    <a:pt x="113794" y="190483"/>
                  </a:lnTo>
                  <a:lnTo>
                    <a:pt x="124213" y="189646"/>
                  </a:lnTo>
                  <a:lnTo>
                    <a:pt x="144740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SMARTInkShape-497"/>
            <p:cNvSpPr/>
            <p:nvPr>
              <p:custDataLst>
                <p:tags r:id="rId12"/>
              </p:custDataLst>
            </p:nvPr>
          </p:nvSpPr>
          <p:spPr>
            <a:xfrm>
              <a:off x="3855720" y="2270824"/>
              <a:ext cx="312421" cy="243749"/>
            </a:xfrm>
            <a:custGeom>
              <a:avLst/>
              <a:gdLst/>
              <a:ahLst/>
              <a:cxnLst/>
              <a:rect l="0" t="0" r="0" b="0"/>
              <a:pathLst>
                <a:path w="312421" h="243749">
                  <a:moveTo>
                    <a:pt x="0" y="45656"/>
                  </a:moveTo>
                  <a:lnTo>
                    <a:pt x="0" y="45656"/>
                  </a:lnTo>
                  <a:lnTo>
                    <a:pt x="0" y="41611"/>
                  </a:lnTo>
                  <a:lnTo>
                    <a:pt x="847" y="40419"/>
                  </a:lnTo>
                  <a:lnTo>
                    <a:pt x="2258" y="39625"/>
                  </a:lnTo>
                  <a:lnTo>
                    <a:pt x="4045" y="39095"/>
                  </a:lnTo>
                  <a:lnTo>
                    <a:pt x="5237" y="37895"/>
                  </a:lnTo>
                  <a:lnTo>
                    <a:pt x="9407" y="29887"/>
                  </a:lnTo>
                  <a:lnTo>
                    <a:pt x="14088" y="24197"/>
                  </a:lnTo>
                  <a:lnTo>
                    <a:pt x="37783" y="9670"/>
                  </a:lnTo>
                  <a:lnTo>
                    <a:pt x="59343" y="5484"/>
                  </a:lnTo>
                  <a:lnTo>
                    <a:pt x="66168" y="2402"/>
                  </a:lnTo>
                  <a:lnTo>
                    <a:pt x="104053" y="0"/>
                  </a:lnTo>
                  <a:lnTo>
                    <a:pt x="116720" y="802"/>
                  </a:lnTo>
                  <a:lnTo>
                    <a:pt x="131273" y="5971"/>
                  </a:lnTo>
                  <a:lnTo>
                    <a:pt x="139623" y="7698"/>
                  </a:lnTo>
                  <a:lnTo>
                    <a:pt x="149085" y="13431"/>
                  </a:lnTo>
                  <a:lnTo>
                    <a:pt x="162458" y="25440"/>
                  </a:lnTo>
                  <a:lnTo>
                    <a:pt x="165337" y="30462"/>
                  </a:lnTo>
                  <a:lnTo>
                    <a:pt x="171230" y="44630"/>
                  </a:lnTo>
                  <a:lnTo>
                    <a:pt x="179701" y="58498"/>
                  </a:lnTo>
                  <a:lnTo>
                    <a:pt x="182601" y="86531"/>
                  </a:lnTo>
                  <a:lnTo>
                    <a:pt x="181951" y="100759"/>
                  </a:lnTo>
                  <a:lnTo>
                    <a:pt x="164965" y="134873"/>
                  </a:lnTo>
                  <a:lnTo>
                    <a:pt x="155760" y="149702"/>
                  </a:lnTo>
                  <a:lnTo>
                    <a:pt x="153893" y="158503"/>
                  </a:lnTo>
                  <a:lnTo>
                    <a:pt x="151702" y="162374"/>
                  </a:lnTo>
                  <a:lnTo>
                    <a:pt x="115987" y="197539"/>
                  </a:lnTo>
                  <a:lnTo>
                    <a:pt x="82368" y="223447"/>
                  </a:lnTo>
                  <a:lnTo>
                    <a:pt x="74426" y="226274"/>
                  </a:lnTo>
                  <a:lnTo>
                    <a:pt x="66098" y="228377"/>
                  </a:lnTo>
                  <a:lnTo>
                    <a:pt x="53853" y="234368"/>
                  </a:lnTo>
                  <a:lnTo>
                    <a:pt x="35255" y="236125"/>
                  </a:lnTo>
                  <a:lnTo>
                    <a:pt x="33664" y="236982"/>
                  </a:lnTo>
                  <a:lnTo>
                    <a:pt x="32602" y="238400"/>
                  </a:lnTo>
                  <a:lnTo>
                    <a:pt x="30491" y="243748"/>
                  </a:lnTo>
                  <a:lnTo>
                    <a:pt x="30481" y="237213"/>
                  </a:lnTo>
                  <a:lnTo>
                    <a:pt x="31327" y="236861"/>
                  </a:lnTo>
                  <a:lnTo>
                    <a:pt x="50888" y="235328"/>
                  </a:lnTo>
                  <a:lnTo>
                    <a:pt x="59293" y="230924"/>
                  </a:lnTo>
                  <a:lnTo>
                    <a:pt x="96653" y="228629"/>
                  </a:lnTo>
                  <a:lnTo>
                    <a:pt x="131057" y="228544"/>
                  </a:lnTo>
                  <a:lnTo>
                    <a:pt x="164787" y="228537"/>
                  </a:lnTo>
                  <a:lnTo>
                    <a:pt x="201488" y="228536"/>
                  </a:lnTo>
                  <a:lnTo>
                    <a:pt x="237337" y="228536"/>
                  </a:lnTo>
                  <a:lnTo>
                    <a:pt x="271845" y="228536"/>
                  </a:lnTo>
                  <a:lnTo>
                    <a:pt x="309732" y="228536"/>
                  </a:lnTo>
                  <a:lnTo>
                    <a:pt x="312420" y="228536"/>
                  </a:lnTo>
                  <a:lnTo>
                    <a:pt x="304800" y="228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SMARTInkShape-498"/>
            <p:cNvSpPr/>
            <p:nvPr>
              <p:custDataLst>
                <p:tags r:id="rId13"/>
              </p:custDataLst>
            </p:nvPr>
          </p:nvSpPr>
          <p:spPr>
            <a:xfrm>
              <a:off x="3901440" y="2476500"/>
              <a:ext cx="160021" cy="30129"/>
            </a:xfrm>
            <a:custGeom>
              <a:avLst/>
              <a:gdLst/>
              <a:ahLst/>
              <a:cxnLst/>
              <a:rect l="0" t="0" r="0" b="0"/>
              <a:pathLst>
                <a:path w="160021" h="30129">
                  <a:moveTo>
                    <a:pt x="0" y="0"/>
                  </a:moveTo>
                  <a:lnTo>
                    <a:pt x="0" y="0"/>
                  </a:lnTo>
                  <a:lnTo>
                    <a:pt x="17912" y="17912"/>
                  </a:lnTo>
                  <a:lnTo>
                    <a:pt x="25177" y="20661"/>
                  </a:lnTo>
                  <a:lnTo>
                    <a:pt x="33203" y="22729"/>
                  </a:lnTo>
                  <a:lnTo>
                    <a:pt x="43328" y="27807"/>
                  </a:lnTo>
                  <a:lnTo>
                    <a:pt x="70439" y="30128"/>
                  </a:lnTo>
                  <a:lnTo>
                    <a:pt x="107902" y="23888"/>
                  </a:lnTo>
                  <a:lnTo>
                    <a:pt x="126081" y="22216"/>
                  </a:lnTo>
                  <a:lnTo>
                    <a:pt x="160020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9" name="SMARTInkShape-Group105"/>
          <p:cNvGrpSpPr/>
          <p:nvPr/>
        </p:nvGrpSpPr>
        <p:grpSpPr>
          <a:xfrm>
            <a:off x="5387349" y="2232660"/>
            <a:ext cx="982972" cy="301266"/>
            <a:chOff x="5387349" y="2232660"/>
            <a:chExt cx="982972" cy="301266"/>
          </a:xfrm>
        </p:grpSpPr>
        <p:sp>
          <p:nvSpPr>
            <p:cNvPr id="82" name="SMARTInkShape-499"/>
            <p:cNvSpPr/>
            <p:nvPr>
              <p:custDataLst>
                <p:tags r:id="rId2"/>
              </p:custDataLst>
            </p:nvPr>
          </p:nvSpPr>
          <p:spPr>
            <a:xfrm>
              <a:off x="6347460" y="2232660"/>
              <a:ext cx="22861" cy="220981"/>
            </a:xfrm>
            <a:custGeom>
              <a:avLst/>
              <a:gdLst/>
              <a:ahLst/>
              <a:cxnLst/>
              <a:rect l="0" t="0" r="0" b="0"/>
              <a:pathLst>
                <a:path w="22861" h="220981">
                  <a:moveTo>
                    <a:pt x="22860" y="0"/>
                  </a:moveTo>
                  <a:lnTo>
                    <a:pt x="22860" y="0"/>
                  </a:lnTo>
                  <a:lnTo>
                    <a:pt x="22860" y="10606"/>
                  </a:lnTo>
                  <a:lnTo>
                    <a:pt x="15553" y="40338"/>
                  </a:lnTo>
                  <a:lnTo>
                    <a:pt x="14411" y="71400"/>
                  </a:lnTo>
                  <a:lnTo>
                    <a:pt x="8328" y="102471"/>
                  </a:lnTo>
                  <a:lnTo>
                    <a:pt x="7682" y="138149"/>
                  </a:lnTo>
                  <a:lnTo>
                    <a:pt x="6779" y="162358"/>
                  </a:lnTo>
                  <a:lnTo>
                    <a:pt x="1590" y="176976"/>
                  </a:lnTo>
                  <a:lnTo>
                    <a:pt x="12" y="213315"/>
                  </a:lnTo>
                  <a:lnTo>
                    <a:pt x="0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SMARTInkShape-500"/>
            <p:cNvSpPr/>
            <p:nvPr>
              <p:custDataLst>
                <p:tags r:id="rId3"/>
              </p:custDataLst>
            </p:nvPr>
          </p:nvSpPr>
          <p:spPr>
            <a:xfrm>
              <a:off x="6240780" y="2346960"/>
              <a:ext cx="83821" cy="15241"/>
            </a:xfrm>
            <a:custGeom>
              <a:avLst/>
              <a:gdLst/>
              <a:ahLst/>
              <a:cxnLst/>
              <a:rect l="0" t="0" r="0" b="0"/>
              <a:pathLst>
                <a:path w="83821" h="15241">
                  <a:moveTo>
                    <a:pt x="0" y="15240"/>
                  </a:moveTo>
                  <a:lnTo>
                    <a:pt x="0" y="15240"/>
                  </a:lnTo>
                  <a:lnTo>
                    <a:pt x="36431" y="15240"/>
                  </a:lnTo>
                  <a:lnTo>
                    <a:pt x="55816" y="14393"/>
                  </a:lnTo>
                  <a:lnTo>
                    <a:pt x="72585" y="7479"/>
                  </a:lnTo>
                  <a:lnTo>
                    <a:pt x="73790" y="5833"/>
                  </a:lnTo>
                  <a:lnTo>
                    <a:pt x="74593" y="3889"/>
                  </a:lnTo>
                  <a:lnTo>
                    <a:pt x="75975" y="2592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SMARTInkShape-501"/>
            <p:cNvSpPr/>
            <p:nvPr>
              <p:custDataLst>
                <p:tags r:id="rId4"/>
              </p:custDataLst>
            </p:nvPr>
          </p:nvSpPr>
          <p:spPr>
            <a:xfrm>
              <a:off x="6225540" y="2278380"/>
              <a:ext cx="15241" cy="182881"/>
            </a:xfrm>
            <a:custGeom>
              <a:avLst/>
              <a:gdLst/>
              <a:ahLst/>
              <a:cxnLst/>
              <a:rect l="0" t="0" r="0" b="0"/>
              <a:pathLst>
                <a:path w="15241" h="182881">
                  <a:moveTo>
                    <a:pt x="15240" y="0"/>
                  </a:moveTo>
                  <a:lnTo>
                    <a:pt x="15240" y="0"/>
                  </a:lnTo>
                  <a:lnTo>
                    <a:pt x="15240" y="37647"/>
                  </a:lnTo>
                  <a:lnTo>
                    <a:pt x="14393" y="64486"/>
                  </a:lnTo>
                  <a:lnTo>
                    <a:pt x="8679" y="89030"/>
                  </a:lnTo>
                  <a:lnTo>
                    <a:pt x="5502" y="120348"/>
                  </a:lnTo>
                  <a:lnTo>
                    <a:pt x="1087" y="137884"/>
                  </a:lnTo>
                  <a:lnTo>
                    <a:pt x="6" y="175032"/>
                  </a:lnTo>
                  <a:lnTo>
                    <a:pt x="0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SMARTInkShape-502"/>
            <p:cNvSpPr/>
            <p:nvPr>
              <p:custDataLst>
                <p:tags r:id="rId5"/>
              </p:custDataLst>
            </p:nvPr>
          </p:nvSpPr>
          <p:spPr>
            <a:xfrm>
              <a:off x="5996940" y="2331720"/>
              <a:ext cx="167641" cy="30481"/>
            </a:xfrm>
            <a:custGeom>
              <a:avLst/>
              <a:gdLst/>
              <a:ahLst/>
              <a:cxnLst/>
              <a:rect l="0" t="0" r="0" b="0"/>
              <a:pathLst>
                <a:path w="167641" h="30481">
                  <a:moveTo>
                    <a:pt x="0" y="30480"/>
                  </a:moveTo>
                  <a:lnTo>
                    <a:pt x="0" y="30480"/>
                  </a:lnTo>
                  <a:lnTo>
                    <a:pt x="36791" y="30480"/>
                  </a:lnTo>
                  <a:lnTo>
                    <a:pt x="51164" y="30480"/>
                  </a:lnTo>
                  <a:lnTo>
                    <a:pt x="54429" y="29633"/>
                  </a:lnTo>
                  <a:lnTo>
                    <a:pt x="56607" y="28222"/>
                  </a:lnTo>
                  <a:lnTo>
                    <a:pt x="58058" y="26435"/>
                  </a:lnTo>
                  <a:lnTo>
                    <a:pt x="64185" y="24449"/>
                  </a:lnTo>
                  <a:lnTo>
                    <a:pt x="99615" y="20643"/>
                  </a:lnTo>
                  <a:lnTo>
                    <a:pt x="114464" y="16841"/>
                  </a:lnTo>
                  <a:lnTo>
                    <a:pt x="134485" y="14604"/>
                  </a:lnTo>
                  <a:lnTo>
                    <a:pt x="147186" y="9219"/>
                  </a:lnTo>
                  <a:lnTo>
                    <a:pt x="159492" y="2072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SMARTInkShape-503"/>
            <p:cNvSpPr/>
            <p:nvPr>
              <p:custDataLst>
                <p:tags r:id="rId6"/>
              </p:custDataLst>
            </p:nvPr>
          </p:nvSpPr>
          <p:spPr>
            <a:xfrm>
              <a:off x="5730372" y="2267076"/>
              <a:ext cx="173937" cy="201451"/>
            </a:xfrm>
            <a:custGeom>
              <a:avLst/>
              <a:gdLst/>
              <a:ahLst/>
              <a:cxnLst/>
              <a:rect l="0" t="0" r="0" b="0"/>
              <a:pathLst>
                <a:path w="173937" h="201451">
                  <a:moveTo>
                    <a:pt x="98928" y="11304"/>
                  </a:moveTo>
                  <a:lnTo>
                    <a:pt x="98928" y="11304"/>
                  </a:lnTo>
                  <a:lnTo>
                    <a:pt x="79017" y="0"/>
                  </a:lnTo>
                  <a:lnTo>
                    <a:pt x="76340" y="381"/>
                  </a:lnTo>
                  <a:lnTo>
                    <a:pt x="68529" y="2705"/>
                  </a:lnTo>
                  <a:lnTo>
                    <a:pt x="62557" y="4096"/>
                  </a:lnTo>
                  <a:lnTo>
                    <a:pt x="47183" y="11887"/>
                  </a:lnTo>
                  <a:lnTo>
                    <a:pt x="42064" y="16643"/>
                  </a:lnTo>
                  <a:lnTo>
                    <a:pt x="22601" y="50077"/>
                  </a:lnTo>
                  <a:lnTo>
                    <a:pt x="7477" y="85974"/>
                  </a:lnTo>
                  <a:lnTo>
                    <a:pt x="2122" y="102291"/>
                  </a:lnTo>
                  <a:lnTo>
                    <a:pt x="0" y="138277"/>
                  </a:lnTo>
                  <a:lnTo>
                    <a:pt x="2184" y="146194"/>
                  </a:lnTo>
                  <a:lnTo>
                    <a:pt x="20278" y="175609"/>
                  </a:lnTo>
                  <a:lnTo>
                    <a:pt x="32900" y="188999"/>
                  </a:lnTo>
                  <a:lnTo>
                    <a:pt x="37974" y="191879"/>
                  </a:lnTo>
                  <a:lnTo>
                    <a:pt x="43051" y="194006"/>
                  </a:lnTo>
                  <a:lnTo>
                    <a:pt x="50669" y="199117"/>
                  </a:lnTo>
                  <a:lnTo>
                    <a:pt x="59135" y="201008"/>
                  </a:lnTo>
                  <a:lnTo>
                    <a:pt x="67413" y="201450"/>
                  </a:lnTo>
                  <a:lnTo>
                    <a:pt x="74479" y="199389"/>
                  </a:lnTo>
                  <a:lnTo>
                    <a:pt x="109323" y="181390"/>
                  </a:lnTo>
                  <a:lnTo>
                    <a:pt x="130474" y="168771"/>
                  </a:lnTo>
                  <a:lnTo>
                    <a:pt x="144454" y="147793"/>
                  </a:lnTo>
                  <a:lnTo>
                    <a:pt x="164114" y="113035"/>
                  </a:lnTo>
                  <a:lnTo>
                    <a:pt x="169095" y="96906"/>
                  </a:lnTo>
                  <a:lnTo>
                    <a:pt x="171106" y="93772"/>
                  </a:lnTo>
                  <a:lnTo>
                    <a:pt x="173936" y="81271"/>
                  </a:lnTo>
                  <a:lnTo>
                    <a:pt x="172341" y="74009"/>
                  </a:lnTo>
                  <a:lnTo>
                    <a:pt x="152196" y="36269"/>
                  </a:lnTo>
                  <a:lnTo>
                    <a:pt x="129408" y="11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SMARTInkShape-504"/>
            <p:cNvSpPr/>
            <p:nvPr>
              <p:custDataLst>
                <p:tags r:id="rId7"/>
              </p:custDataLst>
            </p:nvPr>
          </p:nvSpPr>
          <p:spPr>
            <a:xfrm>
              <a:off x="5509260" y="2316480"/>
              <a:ext cx="30481" cy="217446"/>
            </a:xfrm>
            <a:custGeom>
              <a:avLst/>
              <a:gdLst/>
              <a:ahLst/>
              <a:cxnLst/>
              <a:rect l="0" t="0" r="0" b="0"/>
              <a:pathLst>
                <a:path w="30481" h="217446">
                  <a:moveTo>
                    <a:pt x="0" y="0"/>
                  </a:moveTo>
                  <a:lnTo>
                    <a:pt x="0" y="0"/>
                  </a:lnTo>
                  <a:lnTo>
                    <a:pt x="847" y="33405"/>
                  </a:lnTo>
                  <a:lnTo>
                    <a:pt x="4390" y="48374"/>
                  </a:lnTo>
                  <a:lnTo>
                    <a:pt x="221" y="84859"/>
                  </a:lnTo>
                  <a:lnTo>
                    <a:pt x="13" y="117896"/>
                  </a:lnTo>
                  <a:lnTo>
                    <a:pt x="1" y="154252"/>
                  </a:lnTo>
                  <a:lnTo>
                    <a:pt x="0" y="191508"/>
                  </a:lnTo>
                  <a:lnTo>
                    <a:pt x="0" y="200206"/>
                  </a:lnTo>
                  <a:lnTo>
                    <a:pt x="2258" y="205538"/>
                  </a:lnTo>
                  <a:lnTo>
                    <a:pt x="4045" y="208146"/>
                  </a:lnTo>
                  <a:lnTo>
                    <a:pt x="8288" y="211042"/>
                  </a:lnTo>
                  <a:lnTo>
                    <a:pt x="10606" y="211815"/>
                  </a:lnTo>
                  <a:lnTo>
                    <a:pt x="12151" y="213177"/>
                  </a:lnTo>
                  <a:lnTo>
                    <a:pt x="13867" y="216947"/>
                  </a:lnTo>
                  <a:lnTo>
                    <a:pt x="15171" y="217445"/>
                  </a:lnTo>
                  <a:lnTo>
                    <a:pt x="16888" y="216930"/>
                  </a:lnTo>
                  <a:lnTo>
                    <a:pt x="21052" y="214946"/>
                  </a:lnTo>
                  <a:lnTo>
                    <a:pt x="30480" y="21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SMARTInkShape-505"/>
            <p:cNvSpPr/>
            <p:nvPr>
              <p:custDataLst>
                <p:tags r:id="rId8"/>
              </p:custDataLst>
            </p:nvPr>
          </p:nvSpPr>
          <p:spPr>
            <a:xfrm>
              <a:off x="5387349" y="2270760"/>
              <a:ext cx="220972" cy="175255"/>
            </a:xfrm>
            <a:custGeom>
              <a:avLst/>
              <a:gdLst/>
              <a:ahLst/>
              <a:cxnLst/>
              <a:rect l="0" t="0" r="0" b="0"/>
              <a:pathLst>
                <a:path w="220972" h="175255">
                  <a:moveTo>
                    <a:pt x="60951" y="0"/>
                  </a:moveTo>
                  <a:lnTo>
                    <a:pt x="60951" y="0"/>
                  </a:lnTo>
                  <a:lnTo>
                    <a:pt x="60951" y="8090"/>
                  </a:lnTo>
                  <a:lnTo>
                    <a:pt x="58694" y="14320"/>
                  </a:lnTo>
                  <a:lnTo>
                    <a:pt x="56906" y="17167"/>
                  </a:lnTo>
                  <a:lnTo>
                    <a:pt x="51544" y="36430"/>
                  </a:lnTo>
                  <a:lnTo>
                    <a:pt x="49599" y="39527"/>
                  </a:lnTo>
                  <a:lnTo>
                    <a:pt x="39855" y="77419"/>
                  </a:lnTo>
                  <a:lnTo>
                    <a:pt x="20281" y="112055"/>
                  </a:lnTo>
                  <a:lnTo>
                    <a:pt x="10992" y="126901"/>
                  </a:lnTo>
                  <a:lnTo>
                    <a:pt x="6021" y="143004"/>
                  </a:lnTo>
                  <a:lnTo>
                    <a:pt x="2671" y="149071"/>
                  </a:lnTo>
                  <a:lnTo>
                    <a:pt x="96" y="159543"/>
                  </a:lnTo>
                  <a:lnTo>
                    <a:pt x="0" y="166539"/>
                  </a:lnTo>
                  <a:lnTo>
                    <a:pt x="6553" y="174104"/>
                  </a:lnTo>
                  <a:lnTo>
                    <a:pt x="11343" y="174917"/>
                  </a:lnTo>
                  <a:lnTo>
                    <a:pt x="44676" y="175254"/>
                  </a:lnTo>
                  <a:lnTo>
                    <a:pt x="73915" y="174413"/>
                  </a:lnTo>
                  <a:lnTo>
                    <a:pt x="108677" y="167499"/>
                  </a:lnTo>
                  <a:lnTo>
                    <a:pt x="144740" y="158274"/>
                  </a:lnTo>
                  <a:lnTo>
                    <a:pt x="161039" y="153560"/>
                  </a:lnTo>
                  <a:lnTo>
                    <a:pt x="177649" y="151782"/>
                  </a:lnTo>
                  <a:lnTo>
                    <a:pt x="197885" y="144148"/>
                  </a:lnTo>
                  <a:lnTo>
                    <a:pt x="203876" y="139607"/>
                  </a:lnTo>
                  <a:lnTo>
                    <a:pt x="211014" y="137038"/>
                  </a:lnTo>
                  <a:lnTo>
                    <a:pt x="220533" y="129882"/>
                  </a:lnTo>
                  <a:lnTo>
                    <a:pt x="220971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012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4525963"/>
          </a:xfrm>
        </p:spPr>
        <p:txBody>
          <a:bodyPr>
            <a:normAutofit fontScale="85000" lnSpcReduction="10000"/>
          </a:bodyPr>
          <a:lstStyle/>
          <a:p>
            <a:pPr marL="624078" indent="-514350">
              <a:buAutoNum type="arabicParenR"/>
            </a:pPr>
            <a:r>
              <a:rPr lang="en-GB" sz="28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Hydrogen </a:t>
            </a: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and chlorine reacting to form hydrogen chloride</a:t>
            </a:r>
          </a:p>
          <a:p>
            <a:pPr marL="109728" indent="0">
              <a:buNone/>
            </a:pP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	H</a:t>
            </a:r>
            <a:r>
              <a:rPr lang="en-GB" sz="2800" baseline="-25000" dirty="0">
                <a:solidFill>
                  <a:srgbClr val="0070C0"/>
                </a:solidFill>
                <a:latin typeface="Maiandra GD" panose="020E0502030308020204" pitchFamily="34" charset="0"/>
              </a:rPr>
              <a:t>2</a:t>
            </a: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     + Cl</a:t>
            </a:r>
            <a:r>
              <a:rPr lang="en-GB" sz="2800" baseline="-25000" dirty="0">
                <a:solidFill>
                  <a:srgbClr val="0070C0"/>
                </a:solidFill>
                <a:latin typeface="Maiandra GD" panose="020E0502030308020204" pitchFamily="34" charset="0"/>
              </a:rPr>
              <a:t>2</a:t>
            </a: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	  → 	2HCl</a:t>
            </a:r>
          </a:p>
          <a:p>
            <a:pPr marL="109728" indent="0">
              <a:buNone/>
            </a:pPr>
            <a:r>
              <a:rPr lang="en-GB" sz="2800" dirty="0">
                <a:solidFill>
                  <a:srgbClr val="0070C0"/>
                </a:solidFill>
                <a:latin typeface="Maiandra GD" panose="020E0502030308020204" pitchFamily="34" charset="0"/>
              </a:rPr>
              <a:t>	H−H + Cl−Cl → 2 × (H−Cl</a:t>
            </a:r>
            <a:r>
              <a:rPr lang="en-GB" sz="28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)</a:t>
            </a:r>
          </a:p>
          <a:p>
            <a:pPr marL="109728" indent="0">
              <a:buNone/>
            </a:pPr>
            <a:endParaRPr lang="en-GB" sz="28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Energy </a:t>
            </a:r>
            <a:r>
              <a:rPr lang="en-GB" dirty="0">
                <a:solidFill>
                  <a:srgbClr val="0070C0"/>
                </a:solidFill>
                <a:latin typeface="Maiandra GD" panose="020E0502030308020204" pitchFamily="34" charset="0"/>
              </a:rPr>
              <a:t>in = 436 + 243 = 679 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kJ/</a:t>
            </a:r>
            <a:r>
              <a:rPr lang="en-GB" dirty="0" err="1" smtClean="0">
                <a:solidFill>
                  <a:srgbClr val="0070C0"/>
                </a:solidFill>
                <a:latin typeface="Maiandra GD" panose="020E0502030308020204" pitchFamily="34" charset="0"/>
              </a:rPr>
              <a:t>mol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endParaRPr lang="en-GB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Energy </a:t>
            </a:r>
            <a:r>
              <a:rPr lang="en-GB" dirty="0">
                <a:solidFill>
                  <a:srgbClr val="0070C0"/>
                </a:solidFill>
                <a:latin typeface="Maiandra GD" panose="020E0502030308020204" pitchFamily="34" charset="0"/>
              </a:rPr>
              <a:t>out = 2 × 432 = 864 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kJ/</a:t>
            </a:r>
            <a:r>
              <a:rPr lang="en-GB" dirty="0" err="1" smtClean="0">
                <a:solidFill>
                  <a:srgbClr val="0070C0"/>
                </a:solidFill>
                <a:latin typeface="Maiandra GD" panose="020E0502030308020204" pitchFamily="34" charset="0"/>
              </a:rPr>
              <a:t>mol</a:t>
            </a:r>
            <a:endParaRPr lang="en-GB" dirty="0" smtClean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endParaRPr lang="en-GB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Energy </a:t>
            </a:r>
            <a:r>
              <a:rPr lang="en-GB" dirty="0">
                <a:solidFill>
                  <a:srgbClr val="0070C0"/>
                </a:solidFill>
                <a:latin typeface="Maiandra GD" panose="020E0502030308020204" pitchFamily="34" charset="0"/>
              </a:rPr>
              <a:t>change = in – out = 679 – 864 = –</a:t>
            </a:r>
            <a:r>
              <a:rPr lang="en-GB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185 kJ/</a:t>
            </a:r>
            <a:r>
              <a:rPr lang="en-GB" dirty="0" err="1" smtClean="0">
                <a:solidFill>
                  <a:srgbClr val="0070C0"/>
                </a:solidFill>
                <a:latin typeface="Maiandra GD" panose="020E0502030308020204" pitchFamily="34" charset="0"/>
              </a:rPr>
              <a:t>mol</a:t>
            </a:r>
            <a:endParaRPr lang="en-GB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465313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Exothermic	or endothermic?		</a:t>
            </a:r>
            <a:endParaRPr lang="en-GB" sz="2800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4755" y="1850841"/>
            <a:ext cx="72008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19872" y="1844891"/>
            <a:ext cx="72008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499992" y="1844824"/>
            <a:ext cx="72008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674775" y="2767541"/>
            <a:ext cx="36004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75856" y="2708920"/>
            <a:ext cx="72008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004048" y="3644413"/>
            <a:ext cx="72008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423048" y="2767541"/>
            <a:ext cx="72008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018719" y="3658679"/>
            <a:ext cx="72008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092280" y="3694850"/>
            <a:ext cx="72008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6021288"/>
            <a:ext cx="3982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Question 1: support sheet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838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22857" r="52845" b="30407"/>
          <a:stretch/>
        </p:blipFill>
        <p:spPr bwMode="auto">
          <a:xfrm>
            <a:off x="107504" y="188640"/>
            <a:ext cx="455964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797152"/>
            <a:ext cx="1541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Silver</a:t>
            </a:r>
            <a:endParaRPr lang="en-GB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7" t="23805" r="53984" b="17528"/>
          <a:stretch/>
        </p:blipFill>
        <p:spPr bwMode="auto">
          <a:xfrm>
            <a:off x="4634428" y="116632"/>
            <a:ext cx="435337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40517" y="5180228"/>
            <a:ext cx="1362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Gold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9034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35075" r="27490" b="26624"/>
          <a:stretch>
            <a:fillRect/>
          </a:stretch>
        </p:blipFill>
        <p:spPr bwMode="auto">
          <a:xfrm>
            <a:off x="107950" y="115888"/>
            <a:ext cx="89074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Answers to Worksheet 5.4.2</a:t>
            </a:r>
          </a:p>
          <a:p>
            <a:pPr marL="342900" indent="-342900">
              <a:buAutoNum type="arabicPeriod"/>
            </a:pPr>
            <a:r>
              <a:rPr lang="en-GB" dirty="0" smtClean="0"/>
              <a:t>−</a:t>
            </a:r>
            <a:r>
              <a:rPr lang="en-GB" dirty="0"/>
              <a:t>200 kJ/</a:t>
            </a:r>
            <a:r>
              <a:rPr lang="en-GB" dirty="0" err="1"/>
              <a:t>mol</a:t>
            </a:r>
            <a:r>
              <a:rPr lang="en-GB" dirty="0"/>
              <a:t>, exothermic; 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−</a:t>
            </a:r>
            <a:r>
              <a:rPr lang="en-GB" dirty="0"/>
              <a:t>200 kJ/</a:t>
            </a:r>
            <a:r>
              <a:rPr lang="en-GB" dirty="0" err="1"/>
              <a:t>mol</a:t>
            </a:r>
            <a:r>
              <a:rPr lang="en-GB" dirty="0"/>
              <a:t>, exothermic</a:t>
            </a:r>
          </a:p>
        </p:txBody>
      </p:sp>
    </p:spTree>
    <p:extLst>
      <p:ext uri="{BB962C8B-B14F-4D97-AF65-F5344CB8AC3E}">
        <p14:creationId xmlns:p14="http://schemas.microsoft.com/office/powerpoint/2010/main" val="4013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t="15125" r="10110" b="13866"/>
          <a:stretch>
            <a:fillRect/>
          </a:stretch>
        </p:blipFill>
        <p:spPr bwMode="auto">
          <a:xfrm>
            <a:off x="0" y="0"/>
            <a:ext cx="91503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0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t="21579" r="11737" b="24617"/>
          <a:stretch>
            <a:fillRect/>
          </a:stretch>
        </p:blipFill>
        <p:spPr bwMode="auto">
          <a:xfrm>
            <a:off x="107950" y="115888"/>
            <a:ext cx="8640763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5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30484" r="10709" b="31725"/>
          <a:stretch>
            <a:fillRect/>
          </a:stretch>
        </p:blipFill>
        <p:spPr bwMode="auto">
          <a:xfrm>
            <a:off x="0" y="115888"/>
            <a:ext cx="898366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250825" y="333375"/>
            <a:ext cx="8281988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u="sng"/>
              <a:t>Getting started and going further answers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1 </a:t>
            </a:r>
            <a:r>
              <a:rPr lang="en-GB" altLang="en-US" sz="1200">
                <a:solidFill>
                  <a:srgbClr val="FF0000"/>
                </a:solidFill>
              </a:rPr>
              <a:t>oC (1)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2 </a:t>
            </a:r>
            <a:r>
              <a:rPr lang="en-GB" altLang="en-US" sz="1200">
                <a:solidFill>
                  <a:srgbClr val="FF0000"/>
                </a:solidFill>
              </a:rPr>
              <a:t>a) thermometer (1)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3 </a:t>
            </a:r>
            <a:r>
              <a:rPr lang="en-GB" altLang="en-US" sz="1200">
                <a:solidFill>
                  <a:srgbClr val="FF0000"/>
                </a:solidFill>
              </a:rPr>
              <a:t>Sports injury packs and self-heating cans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4 </a:t>
            </a:r>
            <a:r>
              <a:rPr lang="en-GB" altLang="en-US" sz="1200">
                <a:solidFill>
                  <a:srgbClr val="FF0000"/>
                </a:solidFill>
              </a:rPr>
              <a:t>b endothermic (1)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5 </a:t>
            </a:r>
            <a:r>
              <a:rPr lang="en-GB" altLang="en-US" sz="1200">
                <a:solidFill>
                  <a:srgbClr val="FF0000"/>
                </a:solidFill>
              </a:rPr>
              <a:t>50 g of water sample (1)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6 </a:t>
            </a:r>
            <a:r>
              <a:rPr lang="en-GB" altLang="en-US" sz="1200">
                <a:solidFill>
                  <a:srgbClr val="FF0000"/>
                </a:solidFill>
              </a:rPr>
              <a:t>They put hardboard mats around their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experiment to ensure that all the heat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generated from the fuel is used to heat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water and not lost to the atmosphere. (1)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7 </a:t>
            </a:r>
            <a:r>
              <a:rPr lang="en-GB" altLang="en-US" sz="1200">
                <a:solidFill>
                  <a:srgbClr val="FF0000"/>
                </a:solidFill>
              </a:rPr>
              <a:t>oC 20 28 34 36 37 exothermic reaction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cm3 0 15 20 24 26 rate of reaction by gas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volume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oC 21 18 16 15 14 endothermic reaction (2)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8 </a:t>
            </a:r>
            <a:r>
              <a:rPr lang="en-GB" altLang="en-US" sz="1200">
                <a:solidFill>
                  <a:srgbClr val="FF0000"/>
                </a:solidFill>
              </a:rPr>
              <a:t>J (1)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9 </a:t>
            </a:r>
            <a:r>
              <a:rPr lang="en-GB" altLang="en-US" sz="1200">
                <a:solidFill>
                  <a:srgbClr val="FF0000"/>
                </a:solidFill>
              </a:rPr>
              <a:t>b) it is lower than the energy of the products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10 </a:t>
            </a:r>
            <a:r>
              <a:rPr lang="en-GB" altLang="en-US" sz="1200">
                <a:solidFill>
                  <a:srgbClr val="FF0000"/>
                </a:solidFill>
              </a:rPr>
              <a:t>The activation energy is marked between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energy level of the reactants and the hightest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energy level the reaction gets to before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generating products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11 </a:t>
            </a:r>
            <a:r>
              <a:rPr lang="en-GB" altLang="en-US" sz="1200">
                <a:solidFill>
                  <a:srgbClr val="FF0000"/>
                </a:solidFill>
              </a:rPr>
              <a:t>A beaker of water is put over the fuel and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temperature of the water is taken before 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starts to burn and after it has burnt. 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beaker contains the same amount of water 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the same distance from the fuel. The fuel that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burned to give the most temperature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difference was the fuel producing the most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energy.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12 </a:t>
            </a:r>
            <a:r>
              <a:rPr lang="en-GB" altLang="en-US" sz="1200">
                <a:solidFill>
                  <a:srgbClr val="FF0000"/>
                </a:solidFill>
              </a:rPr>
              <a:t>Same equipment used; same amount of water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used each time, same amount of fuel used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each time. (2)</a:t>
            </a:r>
          </a:p>
        </p:txBody>
      </p:sp>
    </p:spTree>
    <p:extLst>
      <p:ext uri="{BB962C8B-B14F-4D97-AF65-F5344CB8AC3E}">
        <p14:creationId xmlns:p14="http://schemas.microsoft.com/office/powerpoint/2010/main" val="28256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332656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effectLst/>
              </a:rPr>
              <a:t>a)     any three from:</a:t>
            </a:r>
          </a:p>
          <a:p>
            <a:r>
              <a:rPr lang="en-GB" b="1" dirty="0" smtClean="0">
                <a:effectLst/>
              </a:rPr>
              <a:t>•        concentration of (salt) solution</a:t>
            </a:r>
          </a:p>
          <a:p>
            <a:r>
              <a:rPr lang="en-GB" b="1" dirty="0" smtClean="0">
                <a:effectLst/>
              </a:rPr>
              <a:t>•        volume of (salt) solution</a:t>
            </a:r>
          </a:p>
          <a:p>
            <a:r>
              <a:rPr lang="en-GB" b="1" dirty="0" smtClean="0">
                <a:effectLst/>
              </a:rPr>
              <a:t>ignore amount of solution</a:t>
            </a:r>
          </a:p>
          <a:p>
            <a:r>
              <a:rPr lang="en-GB" b="1" dirty="0" smtClean="0">
                <a:effectLst/>
              </a:rPr>
              <a:t>•        initial temperature (of the solution)</a:t>
            </a:r>
          </a:p>
          <a:p>
            <a:r>
              <a:rPr lang="en-GB" b="1" dirty="0" smtClean="0">
                <a:effectLst/>
              </a:rPr>
              <a:t>ignore room temperature</a:t>
            </a:r>
          </a:p>
          <a:p>
            <a:r>
              <a:rPr lang="en-GB" b="1" dirty="0" smtClean="0">
                <a:effectLst/>
              </a:rPr>
              <a:t>•        surface area / form of metal</a:t>
            </a:r>
          </a:p>
          <a:p>
            <a:r>
              <a:rPr lang="en-GB" b="1" dirty="0" smtClean="0">
                <a:effectLst/>
              </a:rPr>
              <a:t>•        moles of metal</a:t>
            </a:r>
          </a:p>
          <a:p>
            <a:r>
              <a:rPr lang="en-GB" b="1" dirty="0" smtClean="0">
                <a:effectLst/>
              </a:rPr>
              <a:t>allow mass / amount</a:t>
            </a:r>
          </a:p>
          <a:p>
            <a:r>
              <a:rPr lang="en-GB" b="1" dirty="0" smtClean="0">
                <a:effectLst/>
              </a:rPr>
              <a:t>ignore time</a:t>
            </a:r>
          </a:p>
          <a:p>
            <a:r>
              <a:rPr lang="en-GB" b="1" dirty="0" smtClean="0">
                <a:effectLst/>
              </a:rPr>
              <a:t>ignore size of tube</a:t>
            </a:r>
          </a:p>
          <a:p>
            <a:r>
              <a:rPr lang="en-GB" b="1" dirty="0" smtClean="0">
                <a:effectLst/>
              </a:rPr>
              <a:t>3</a:t>
            </a:r>
            <a:endParaRPr lang="en-GB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5329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9" t="56583" r="9949" b="17709"/>
          <a:stretch>
            <a:fillRect/>
          </a:stretch>
        </p:blipFill>
        <p:spPr bwMode="auto">
          <a:xfrm>
            <a:off x="87313" y="33338"/>
            <a:ext cx="9056687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t="31039" r="11787" b="23505"/>
          <a:stretch>
            <a:fillRect/>
          </a:stretch>
        </p:blipFill>
        <p:spPr bwMode="auto">
          <a:xfrm>
            <a:off x="179388" y="44450"/>
            <a:ext cx="8713787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8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323850" y="260350"/>
            <a:ext cx="84963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13 </a:t>
            </a:r>
            <a:r>
              <a:rPr lang="en-GB" altLang="en-US" sz="1200">
                <a:solidFill>
                  <a:srgbClr val="FF0000"/>
                </a:solidFill>
              </a:rPr>
              <a:t>It needs a source of energy to get over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activation energy barrier (1)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14 </a:t>
            </a:r>
            <a:r>
              <a:rPr lang="en-GB" altLang="en-US" sz="1200">
                <a:solidFill>
                  <a:srgbClr val="FF0000"/>
                </a:solidFill>
              </a:rPr>
              <a:t>It is important to minimise heat loss to ensure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that the most accurate measurement of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change in temperature (1)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rgbClr val="FF0000"/>
                </a:solidFill>
              </a:rPr>
              <a:t>15 </a:t>
            </a:r>
            <a:r>
              <a:rPr lang="en-GB" altLang="en-US" sz="1200">
                <a:solidFill>
                  <a:srgbClr val="FF0000"/>
                </a:solidFill>
              </a:rPr>
              <a:t>When citric acid is added to sodium hydrogen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carbonate solution the temperature decreases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– it is an endothermic reaction. This means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that the energy released when new bonds 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made to make the products is less than the energy taken in when breaking the bonds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16 When a reaction begins the different reactants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collide with each other and those that have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enough energy to get over the activation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energy will react to form products. (2)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17 a 1,596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b 930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c 2,852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18 A reaction can be exothermic if the energy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released when bonds are formed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products is more than the energy taken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during the endothermic process of breaking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the bonds in the reactants.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19 CH4 1,656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2O2 996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CO2 1596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2 H2O 1860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CH4 + 2O2 = 2652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CO2 + 2H20 = 3456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Energy change = 2652-3456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FF0000"/>
                </a:solidFill>
              </a:rPr>
              <a:t>= -804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4140200" y="2205038"/>
            <a:ext cx="5003800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>
                <a:solidFill>
                  <a:srgbClr val="FF0000"/>
                </a:solidFill>
              </a:rPr>
              <a:t>20: Level 3</a:t>
            </a:r>
            <a:r>
              <a:rPr lang="en-GB" altLang="en-US" sz="1000">
                <a:solidFill>
                  <a:srgbClr val="FF0000"/>
                </a:solidFill>
              </a:rPr>
              <a:t>: Correctly calculates energy change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for methane and propane (one ecf allowed)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and concludes that concludes propane gives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out more energy (3-4)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>
                <a:solidFill>
                  <a:srgbClr val="FF0000"/>
                </a:solidFill>
              </a:rPr>
              <a:t>Level 2</a:t>
            </a:r>
            <a:r>
              <a:rPr lang="en-GB" altLang="en-US" sz="1000">
                <a:solidFill>
                  <a:srgbClr val="FF0000"/>
                </a:solidFill>
              </a:rPr>
              <a:t>: Correctly calculates energy change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for methane or propane (one ecf allowed). (2)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>
                <a:solidFill>
                  <a:srgbClr val="FF0000"/>
                </a:solidFill>
              </a:rPr>
              <a:t>Level 1</a:t>
            </a:r>
            <a:r>
              <a:rPr lang="en-GB" altLang="en-US" sz="1000">
                <a:solidFill>
                  <a:srgbClr val="FF0000"/>
                </a:solidFill>
              </a:rPr>
              <a:t>: Correctly calculates reactant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product bond energy for methane or propane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reactions. (1)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Nothing written worthy of credit. (0)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>
                <a:solidFill>
                  <a:srgbClr val="FF0000"/>
                </a:solidFill>
              </a:rPr>
              <a:t>Indicative content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>
                <a:solidFill>
                  <a:srgbClr val="FF0000"/>
                </a:solidFill>
              </a:rPr>
              <a:t>Calculating Energy Change for Methane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 Reactant bond energy = (4 x 414) +(2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498) = 2652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 Product bond energy = (2 x 806) +(4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465) = 3472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 Overall energy change = 2652 ‒ 3472 = 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820 kJ/mol. Negative sign not essential.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>
                <a:solidFill>
                  <a:srgbClr val="FF0000"/>
                </a:solidFill>
              </a:rPr>
              <a:t>Calculating Energy Change for Propane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000">
                <a:solidFill>
                  <a:srgbClr val="FF0000"/>
                </a:solidFill>
              </a:rPr>
              <a:t> C3H8 + 5 O2 → 3 CO2 + 4 H2O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 Reactant bond energy = (8 x 414) +(5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498) + (2 x 346)= 6494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 Product bond energy = (6 x 806) +(8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465) = 8556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 Overall energy change = 6494 ‒ 8556 = 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2062 kJ/mol. Negative sign not essential.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 Propane gives out (1242 KJ/mol) more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energy than methane.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0000"/>
                </a:solidFill>
              </a:rPr>
              <a:t>309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3924300" y="476250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/>
              <a:t>More challenging and more demanding answers</a:t>
            </a:r>
          </a:p>
        </p:txBody>
      </p:sp>
    </p:spTree>
    <p:extLst>
      <p:ext uri="{BB962C8B-B14F-4D97-AF65-F5344CB8AC3E}">
        <p14:creationId xmlns:p14="http://schemas.microsoft.com/office/powerpoint/2010/main" val="32148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altLang="en-US" smtClean="0"/>
              <a:t>Energy Calculations (H only)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95456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b="1" dirty="0" smtClean="0"/>
              <a:t>Activity 1</a:t>
            </a:r>
            <a:endParaRPr lang="en-GB" altLang="en-US" dirty="0" smtClean="0"/>
          </a:p>
          <a:p>
            <a:pPr eaLnBrk="1" hangingPunct="1">
              <a:buFont typeface="Arial" charset="0"/>
              <a:buNone/>
            </a:pPr>
            <a:r>
              <a:rPr lang="en-GB" altLang="en-US" dirty="0" smtClean="0"/>
              <a:t>Complete Q 1- 3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17691" r="11708" b="8293"/>
          <a:stretch/>
        </p:blipFill>
        <p:spPr bwMode="auto">
          <a:xfrm>
            <a:off x="2267744" y="1556793"/>
            <a:ext cx="674976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altLang="en-US" smtClean="0"/>
              <a:t>Energy Calculations (H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434387" cy="59753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/>
              <a:t>Activity 1</a:t>
            </a: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Q1	a) I–I	b) N≡N </a:t>
            </a:r>
            <a:r>
              <a:rPr lang="en-GB" dirty="0" smtClean="0">
                <a:solidFill>
                  <a:srgbClr val="FF0000"/>
                </a:solidFill>
              </a:rPr>
              <a:t> c</a:t>
            </a:r>
            <a:r>
              <a:rPr lang="en-GB" dirty="0">
                <a:solidFill>
                  <a:srgbClr val="FF0000"/>
                </a:solidFill>
              </a:rPr>
              <a:t>) </a:t>
            </a:r>
            <a:r>
              <a:rPr lang="en-GB" dirty="0" smtClean="0">
                <a:solidFill>
                  <a:srgbClr val="FF0000"/>
                </a:solidFill>
              </a:rPr>
              <a:t>( 2 x 498) = 996 kJ/mol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     d</a:t>
            </a:r>
            <a:r>
              <a:rPr lang="en-GB" dirty="0">
                <a:solidFill>
                  <a:srgbClr val="FF0000"/>
                </a:solidFill>
              </a:rPr>
              <a:t>) </a:t>
            </a:r>
            <a:r>
              <a:rPr lang="en-GB" dirty="0" smtClean="0">
                <a:solidFill>
                  <a:srgbClr val="FF0000"/>
                </a:solidFill>
              </a:rPr>
              <a:t>= ( 2 x 805)= 1610 kJ/mol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>
                <a:solidFill>
                  <a:srgbClr val="FF0000"/>
                </a:solidFill>
              </a:rPr>
              <a:t>Q2	a) H–H and I–I	</a:t>
            </a:r>
            <a:r>
              <a:rPr lang="pt-PT" dirty="0" smtClean="0">
                <a:solidFill>
                  <a:srgbClr val="FF0000"/>
                </a:solidFill>
              </a:rPr>
              <a:t>  b</a:t>
            </a:r>
            <a:r>
              <a:rPr lang="pt-PT" dirty="0">
                <a:solidFill>
                  <a:srgbClr val="FF0000"/>
                </a:solidFill>
              </a:rPr>
              <a:t>) </a:t>
            </a:r>
            <a:r>
              <a:rPr lang="pt-PT" dirty="0" smtClean="0">
                <a:solidFill>
                  <a:srgbClr val="FF0000"/>
                </a:solidFill>
              </a:rPr>
              <a:t> (436 + 151) = 587 kJ  c</a:t>
            </a:r>
            <a:r>
              <a:rPr lang="pt-PT" dirty="0">
                <a:solidFill>
                  <a:srgbClr val="FF0000"/>
                </a:solidFill>
              </a:rPr>
              <a:t>) H–I	</a:t>
            </a:r>
            <a:endParaRPr lang="pt-PT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>
                <a:solidFill>
                  <a:srgbClr val="FF0000"/>
                </a:solidFill>
              </a:rPr>
              <a:t> </a:t>
            </a:r>
            <a:r>
              <a:rPr lang="pt-PT" dirty="0" smtClean="0">
                <a:solidFill>
                  <a:srgbClr val="FF0000"/>
                </a:solidFill>
              </a:rPr>
              <a:t>         d</a:t>
            </a:r>
            <a:r>
              <a:rPr lang="pt-PT" dirty="0">
                <a:solidFill>
                  <a:srgbClr val="FF0000"/>
                </a:solidFill>
              </a:rPr>
              <a:t>) </a:t>
            </a:r>
            <a:r>
              <a:rPr lang="en-GB" dirty="0" smtClean="0">
                <a:solidFill>
                  <a:srgbClr val="FF0000"/>
                </a:solidFill>
              </a:rPr>
              <a:t>( 2 x 298)= </a:t>
            </a:r>
            <a:r>
              <a:rPr lang="pt-PT" dirty="0" smtClean="0">
                <a:solidFill>
                  <a:srgbClr val="FF0000"/>
                </a:solidFill>
              </a:rPr>
              <a:t>596 k</a:t>
            </a:r>
            <a:r>
              <a:rPr lang="pt-PT" dirty="0">
                <a:solidFill>
                  <a:srgbClr val="FF0000"/>
                </a:solidFill>
              </a:rPr>
              <a:t>J</a:t>
            </a:r>
            <a:r>
              <a:rPr lang="pt-PT" dirty="0" smtClean="0">
                <a:solidFill>
                  <a:srgbClr val="FF0000"/>
                </a:solidFill>
              </a:rPr>
              <a:t>   e</a:t>
            </a:r>
            <a:r>
              <a:rPr lang="pt-PT" dirty="0">
                <a:solidFill>
                  <a:srgbClr val="FF0000"/>
                </a:solidFill>
              </a:rPr>
              <a:t>) </a:t>
            </a:r>
            <a:r>
              <a:rPr lang="pt-PT" dirty="0" smtClean="0">
                <a:solidFill>
                  <a:srgbClr val="FF0000"/>
                </a:solidFill>
              </a:rPr>
              <a:t> 587 – 596 = −</a:t>
            </a:r>
            <a:r>
              <a:rPr lang="pt-PT" dirty="0">
                <a:solidFill>
                  <a:srgbClr val="FF0000"/>
                </a:solidFill>
              </a:rPr>
              <a:t>9 </a:t>
            </a:r>
            <a:r>
              <a:rPr lang="pt-PT" dirty="0" smtClean="0">
                <a:solidFill>
                  <a:srgbClr val="FF0000"/>
                </a:solidFill>
              </a:rPr>
              <a:t>kJ/mol</a:t>
            </a:r>
            <a:endParaRPr lang="en-GB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>
                <a:solidFill>
                  <a:srgbClr val="FF0000"/>
                </a:solidFill>
              </a:rPr>
              <a:t>	</a:t>
            </a:r>
            <a:r>
              <a:rPr lang="en-GB" dirty="0">
                <a:solidFill>
                  <a:srgbClr val="FF0000"/>
                </a:solidFill>
              </a:rPr>
              <a:t>f) Energy level diagram showing </a:t>
            </a:r>
            <a:r>
              <a:rPr lang="en-GB" i="1" dirty="0">
                <a:solidFill>
                  <a:srgbClr val="FF0000"/>
                </a:solidFill>
              </a:rPr>
              <a:t>E</a:t>
            </a:r>
            <a:r>
              <a:rPr lang="en-GB" baseline="-25000" dirty="0">
                <a:solidFill>
                  <a:srgbClr val="FF0000"/>
                </a:solidFill>
              </a:rPr>
              <a:t>A</a:t>
            </a:r>
            <a:r>
              <a:rPr lang="en-GB" dirty="0">
                <a:solidFill>
                  <a:srgbClr val="FF0000"/>
                </a:solidFill>
              </a:rPr>
              <a:t> peak; </a:t>
            </a:r>
            <a:r>
              <a:rPr lang="en-GB" dirty="0" smtClean="0">
                <a:solidFill>
                  <a:srgbClr val="FF0000"/>
                </a:solidFill>
              </a:rPr>
              <a:t>products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             just lower than </a:t>
            </a:r>
            <a:r>
              <a:rPr lang="en-GB" dirty="0">
                <a:solidFill>
                  <a:srgbClr val="FF0000"/>
                </a:solidFill>
              </a:rPr>
              <a:t>the reactants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Q3	a) </a:t>
            </a:r>
            <a:r>
              <a:rPr lang="en-GB" dirty="0" smtClean="0">
                <a:solidFill>
                  <a:srgbClr val="FF0000"/>
                </a:solidFill>
              </a:rPr>
              <a:t> ((1077 + (2x 436)) – ((3 x 435) + 336 + 464)) =  −156 kJ/mol</a:t>
            </a:r>
            <a:endParaRPr lang="en-GB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	b) Energy level diagram with very high </a:t>
            </a:r>
            <a:r>
              <a:rPr lang="en-GB" i="1" dirty="0">
                <a:solidFill>
                  <a:srgbClr val="FF0000"/>
                </a:solidFill>
              </a:rPr>
              <a:t>E</a:t>
            </a:r>
            <a:r>
              <a:rPr lang="en-GB" i="1" baseline="-25000" dirty="0">
                <a:solidFill>
                  <a:srgbClr val="FF0000"/>
                </a:solidFill>
              </a:rPr>
              <a:t>A</a:t>
            </a:r>
            <a:r>
              <a:rPr lang="en-GB" dirty="0">
                <a:solidFill>
                  <a:srgbClr val="FF0000"/>
                </a:solidFill>
              </a:rPr>
              <a:t> peak; products just lower than the reactants.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	c) The reaction has a very high activation energy and would be very slow unless a catalyst is used to lower it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1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altLang="en-US" smtClean="0"/>
              <a:t>Energy Calculations (H only)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b="1" smtClean="0"/>
              <a:t>Activity 1</a:t>
            </a:r>
            <a:endParaRPr lang="en-GB" altLang="en-US" smtClean="0"/>
          </a:p>
          <a:p>
            <a:pPr eaLnBrk="1" hangingPunct="1">
              <a:buFont typeface="Arial" charset="0"/>
              <a:buNone/>
            </a:pPr>
            <a:r>
              <a:rPr lang="en-GB" altLang="en-US" smtClean="0"/>
              <a:t>Complete Q 4- 5</a:t>
            </a:r>
          </a:p>
        </p:txBody>
      </p:sp>
    </p:spTree>
    <p:extLst>
      <p:ext uri="{BB962C8B-B14F-4D97-AF65-F5344CB8AC3E}">
        <p14:creationId xmlns:p14="http://schemas.microsoft.com/office/powerpoint/2010/main" val="33028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altLang="en-US" smtClean="0"/>
              <a:t>Energy Calculations (H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/>
              <a:t>Activity </a:t>
            </a:r>
            <a:r>
              <a:rPr lang="en-GB" b="1" dirty="0" smtClean="0"/>
              <a:t>3</a:t>
            </a: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</a:rPr>
              <a:t>Q4</a:t>
            </a:r>
            <a:r>
              <a:rPr lang="en-GB" dirty="0">
                <a:solidFill>
                  <a:srgbClr val="FF0000"/>
                </a:solidFill>
              </a:rPr>
              <a:t>	a) </a:t>
            </a:r>
            <a:r>
              <a:rPr lang="en-GB" dirty="0" smtClean="0">
                <a:solidFill>
                  <a:srgbClr val="FF0000"/>
                </a:solidFill>
              </a:rPr>
              <a:t>((1x945) + (3x 436)) – (6 x391) =  −</a:t>
            </a:r>
            <a:r>
              <a:rPr lang="en-GB" dirty="0">
                <a:solidFill>
                  <a:srgbClr val="FF0000"/>
                </a:solidFill>
              </a:rPr>
              <a:t>93 kJ	</a:t>
            </a:r>
            <a:endParaRPr lang="en-GB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dirty="0">
                <a:solidFill>
                  <a:srgbClr val="FF0000"/>
                </a:solidFill>
              </a:rPr>
              <a:t>) The reaction is very slow without a catalyst because it has a very high activation energy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</a:rPr>
              <a:t>Q5	a) </a:t>
            </a:r>
            <a:r>
              <a:rPr lang="en-GB" dirty="0" smtClean="0">
                <a:solidFill>
                  <a:srgbClr val="FF0000"/>
                </a:solidFill>
              </a:rPr>
              <a:t>((4x 391) + (1x 158)) – ((1x945) + (2x436) =  −</a:t>
            </a:r>
            <a:r>
              <a:rPr lang="en-GB" dirty="0">
                <a:solidFill>
                  <a:srgbClr val="FF0000"/>
                </a:solidFill>
              </a:rPr>
              <a:t>95 </a:t>
            </a:r>
            <a:r>
              <a:rPr lang="en-GB" dirty="0" smtClean="0">
                <a:solidFill>
                  <a:srgbClr val="FF0000"/>
                </a:solidFill>
              </a:rPr>
              <a:t>kJ/mol</a:t>
            </a:r>
            <a:r>
              <a:rPr lang="en-GB" dirty="0">
                <a:solidFill>
                  <a:srgbClr val="FF0000"/>
                </a:solidFill>
              </a:rPr>
              <a:t>	</a:t>
            </a:r>
            <a:endParaRPr lang="en-GB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dirty="0">
                <a:solidFill>
                  <a:srgbClr val="FF0000"/>
                </a:solidFill>
              </a:rPr>
              <a:t>) The catalyst reduces the activation energy to almost zero so that the reaction can take place fast.</a:t>
            </a:r>
          </a:p>
        </p:txBody>
      </p:sp>
    </p:spTree>
    <p:extLst>
      <p:ext uri="{BB962C8B-B14F-4D97-AF65-F5344CB8AC3E}">
        <p14:creationId xmlns:p14="http://schemas.microsoft.com/office/powerpoint/2010/main" val="34126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Energy Calculations (H only)</a:t>
            </a:r>
            <a:endParaRPr lang="en-GB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 marL="457200" indent="-457200" eaLnBrk="1" hangingPunct="1">
              <a:buFont typeface="Arial" charset="0"/>
              <a:buAutoNum type="arabicPeriod"/>
            </a:pPr>
            <a:r>
              <a:rPr lang="en-GB" altLang="en-US" sz="2800" smtClean="0"/>
              <a:t>How can we tell by looking at the energy from making &amp; breaking bonds that the formation of HCl from H</a:t>
            </a:r>
            <a:r>
              <a:rPr lang="en-GB" altLang="en-US" sz="2800" baseline="-25000" smtClean="0"/>
              <a:t>2</a:t>
            </a:r>
            <a:r>
              <a:rPr lang="en-GB" altLang="en-US" sz="2800" smtClean="0"/>
              <a:t> &amp; Cl</a:t>
            </a:r>
            <a:r>
              <a:rPr lang="en-GB" altLang="en-US" sz="2800" baseline="-25000" smtClean="0"/>
              <a:t>2 </a:t>
            </a:r>
            <a:r>
              <a:rPr lang="en-GB" altLang="en-US" sz="2800" smtClean="0"/>
              <a:t>is exothermic?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GB" altLang="en-US" sz="2800" smtClean="0"/>
              <a:t>Hydrogen reacts with bromine to form hydrogen bromide: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GB" altLang="en-US" sz="2800" smtClean="0"/>
              <a:t>        H</a:t>
            </a:r>
            <a:r>
              <a:rPr lang="en-GB" altLang="en-US" sz="2800" baseline="-25000" smtClean="0"/>
              <a:t>2(g)</a:t>
            </a:r>
            <a:r>
              <a:rPr lang="en-GB" altLang="en-US" sz="2800" smtClean="0"/>
              <a:t> + Br</a:t>
            </a:r>
            <a:r>
              <a:rPr lang="en-GB" altLang="en-US" sz="2800" baseline="-25000" smtClean="0"/>
              <a:t>2(g)</a:t>
            </a:r>
            <a:r>
              <a:rPr lang="en-GB" altLang="en-US" sz="2800" smtClean="0"/>
              <a:t> → 2HBr(g)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GB" altLang="en-US" sz="2800" smtClean="0"/>
              <a:t>        Use the bond energies in the table on your worksheet for the following: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GB" altLang="en-US" sz="2800" smtClean="0"/>
              <a:t>       a . What is the total amount of energy needed to break up  the reactants in the equation?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GB" altLang="en-US" sz="2800" smtClean="0"/>
              <a:t>       b.  What is the total energy given out by bonds formed in the reaction? 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GB" altLang="en-US" sz="2800" smtClean="0"/>
              <a:t>       c. What is the energy change for the reaction? Is it 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GB" altLang="en-US" sz="2800" smtClean="0"/>
              <a:t>           exothermic or endothermic? Explain your answer</a:t>
            </a:r>
          </a:p>
        </p:txBody>
      </p:sp>
    </p:spTree>
    <p:extLst>
      <p:ext uri="{BB962C8B-B14F-4D97-AF65-F5344CB8AC3E}">
        <p14:creationId xmlns:p14="http://schemas.microsoft.com/office/powerpoint/2010/main" val="17402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altLang="en-US" smtClean="0"/>
              <a:t>Energy Calculations (H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z="2400" smtClean="0">
                <a:solidFill>
                  <a:srgbClr val="FF0000"/>
                </a:solidFill>
              </a:rPr>
              <a:t>Q1 The energy given out making bonds is greater than the 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2400" smtClean="0">
                <a:solidFill>
                  <a:srgbClr val="FF0000"/>
                </a:solidFill>
              </a:rPr>
              <a:t>       energy put in to break bonds.</a:t>
            </a:r>
          </a:p>
          <a:p>
            <a:pPr eaLnBrk="1" hangingPunct="1"/>
            <a:endParaRPr lang="en-GB" altLang="en-US" sz="240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GB" altLang="en-US" sz="2400" smtClean="0">
                <a:solidFill>
                  <a:srgbClr val="FF0000"/>
                </a:solidFill>
              </a:rPr>
              <a:t>Q2  a) ( 436 + 193) = 629 kJ/mol	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2400" smtClean="0">
                <a:solidFill>
                  <a:srgbClr val="FF0000"/>
                </a:solidFill>
              </a:rPr>
              <a:t>       b)  (2 x 366) = 732 kJ/mol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2400" smtClean="0">
                <a:solidFill>
                  <a:srgbClr val="FF0000"/>
                </a:solidFill>
              </a:rPr>
              <a:t>        c) 629 – 732 = -103 kJ/mol </a:t>
            </a:r>
          </a:p>
          <a:p>
            <a:pPr eaLnBrk="1" hangingPunct="1">
              <a:buFont typeface="Arial" charset="0"/>
              <a:buNone/>
            </a:pPr>
            <a:r>
              <a:rPr lang="en-GB" altLang="en-US" sz="2400" smtClean="0">
                <a:solidFill>
                  <a:srgbClr val="FF0000"/>
                </a:solidFill>
              </a:rPr>
              <a:t>            Exothermic; more energy given out than taken in.</a:t>
            </a:r>
          </a:p>
        </p:txBody>
      </p:sp>
    </p:spTree>
    <p:extLst>
      <p:ext uri="{BB962C8B-B14F-4D97-AF65-F5344CB8AC3E}">
        <p14:creationId xmlns:p14="http://schemas.microsoft.com/office/powerpoint/2010/main" val="37568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altLang="en-US" smtClean="0"/>
              <a:t>Energy Calculations (H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84313"/>
            <a:ext cx="8785225" cy="5373687"/>
          </a:xfrm>
        </p:spPr>
        <p:txBody>
          <a:bodyPr/>
          <a:lstStyle/>
          <a:p>
            <a:pPr marL="457200" indent="-457200" eaLnBrk="1" hangingPunct="1">
              <a:buFont typeface="Arial" charset="0"/>
              <a:buNone/>
            </a:pPr>
            <a:r>
              <a:rPr lang="en-GB" altLang="en-US" sz="2800" smtClean="0"/>
              <a:t>3.    Use the data in the table on your worksheet to calculate the energy given out when methane is burned.</a:t>
            </a:r>
          </a:p>
          <a:p>
            <a:pPr marL="457200" indent="-457200" eaLnBrk="1" hangingPunct="1">
              <a:buFont typeface="Arial" charset="0"/>
              <a:buNone/>
            </a:pPr>
            <a:endParaRPr lang="en-GB" altLang="en-US" sz="2800" smtClean="0"/>
          </a:p>
          <a:p>
            <a:pPr marL="457200" indent="-457200" algn="ctr" eaLnBrk="1" hangingPunct="1">
              <a:buFont typeface="Arial" charset="0"/>
              <a:buNone/>
            </a:pPr>
            <a:r>
              <a:rPr lang="en-GB" altLang="en-US" sz="2800" smtClean="0"/>
              <a:t>CH</a:t>
            </a:r>
            <a:r>
              <a:rPr lang="en-GB" altLang="en-US" sz="2800" baseline="-25000" smtClean="0"/>
              <a:t>4(g)</a:t>
            </a:r>
            <a:r>
              <a:rPr lang="en-GB" altLang="en-US" sz="2800" smtClean="0"/>
              <a:t> + 2O</a:t>
            </a:r>
            <a:r>
              <a:rPr lang="en-GB" altLang="en-US" sz="2800" baseline="-25000" smtClean="0"/>
              <a:t>2(g)</a:t>
            </a:r>
            <a:r>
              <a:rPr lang="en-GB" altLang="en-US" sz="2800" smtClean="0"/>
              <a:t> → CO</a:t>
            </a:r>
            <a:r>
              <a:rPr lang="en-GB" altLang="en-US" sz="2800" baseline="-25000" smtClean="0"/>
              <a:t>2(g)</a:t>
            </a:r>
            <a:r>
              <a:rPr lang="en-GB" altLang="en-US" sz="2800" smtClean="0"/>
              <a:t> + 2H</a:t>
            </a:r>
            <a:r>
              <a:rPr lang="en-GB" altLang="en-US" sz="2800" baseline="-25000" smtClean="0"/>
              <a:t>2</a:t>
            </a:r>
            <a:r>
              <a:rPr lang="en-GB" altLang="en-US" sz="2800" smtClean="0"/>
              <a:t>O(g)</a:t>
            </a:r>
          </a:p>
          <a:p>
            <a:pPr marL="457200" indent="-457200" algn="ctr" eaLnBrk="1" hangingPunct="1">
              <a:buFont typeface="Arial" charset="0"/>
              <a:buNone/>
            </a:pPr>
            <a:endParaRPr lang="en-GB" altLang="en-US" sz="2800" smtClean="0"/>
          </a:p>
          <a:p>
            <a:pPr marL="457200" indent="-457200" eaLnBrk="1" hangingPunct="1">
              <a:buFont typeface="Arial" charset="0"/>
              <a:buNone/>
            </a:pPr>
            <a:r>
              <a:rPr lang="en-GB" altLang="en-US" sz="2800" smtClean="0">
                <a:solidFill>
                  <a:srgbClr val="FF0000"/>
                </a:solidFill>
              </a:rPr>
              <a:t>4 x C-H = 4 x 435 = 1740 + 2 x O=O = 2 x 498 = 996 = 2736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GB" altLang="en-US" sz="2800" smtClean="0">
                <a:solidFill>
                  <a:srgbClr val="FF0000"/>
                </a:solidFill>
              </a:rPr>
              <a:t>2 x C=O = 2x 805 = 1610 + 4 x O-H = 4 x 464 = 1856 = 3466</a:t>
            </a:r>
          </a:p>
          <a:p>
            <a:pPr marL="457200" indent="-457200" eaLnBrk="1" hangingPunct="1">
              <a:buFont typeface="Arial" charset="0"/>
              <a:buNone/>
            </a:pPr>
            <a:endParaRPr lang="en-GB" altLang="en-US" sz="2800" smtClean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Arial" charset="0"/>
              <a:buNone/>
            </a:pPr>
            <a:r>
              <a:rPr lang="en-GB" altLang="en-US" sz="2800" smtClean="0">
                <a:solidFill>
                  <a:srgbClr val="FF0000"/>
                </a:solidFill>
              </a:rPr>
              <a:t>2736 – 3466 = -730 (kJ/mol)</a:t>
            </a:r>
          </a:p>
          <a:p>
            <a:pPr marL="457200" indent="-457200" eaLnBrk="1" hangingPunct="1">
              <a:buFont typeface="Arial" charset="0"/>
              <a:buNone/>
            </a:pPr>
            <a:endParaRPr lang="en-GB" altLang="en-US" sz="2800" smtClean="0"/>
          </a:p>
          <a:p>
            <a:pPr marL="457200" indent="-457200" eaLnBrk="1" hangingPunct="1">
              <a:buFont typeface="Arial" charset="0"/>
              <a:buNone/>
            </a:pPr>
            <a:endParaRPr lang="en-GB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405472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2559"/>
            <a:ext cx="5237572" cy="472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288" y="115888"/>
            <a:ext cx="8353425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 smtClean="0">
                <a:solidFill>
                  <a:srgbClr val="0070C0"/>
                </a:solidFill>
                <a:latin typeface="Maiandra GD" pitchFamily="34" charset="0"/>
                <a:cs typeface="Arial" charset="0"/>
              </a:rPr>
              <a:t>Answer the following questions </a:t>
            </a:r>
            <a:endParaRPr lang="en-GB" sz="2400" dirty="0">
              <a:solidFill>
                <a:srgbClr val="0070C0"/>
              </a:solidFill>
              <a:latin typeface="Maiandra GD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6309320"/>
            <a:ext cx="401424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Challenge: explain your reasoning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92080" y="836712"/>
            <a:ext cx="37444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en-GB" sz="2400" dirty="0" smtClean="0">
                <a:solidFill>
                  <a:srgbClr val="0070C0"/>
                </a:solidFill>
                <a:latin typeface="Maiandra GD" pitchFamily="34" charset="0"/>
                <a:cs typeface="Arial" charset="0"/>
              </a:rPr>
              <a:t>Which </a:t>
            </a:r>
            <a:r>
              <a:rPr lang="en-GB" sz="2400" dirty="0">
                <a:solidFill>
                  <a:srgbClr val="0070C0"/>
                </a:solidFill>
                <a:latin typeface="Maiandra GD" pitchFamily="34" charset="0"/>
                <a:cs typeface="Arial" charset="0"/>
              </a:rPr>
              <a:t>reaction do you think is most exothermic</a:t>
            </a:r>
            <a:r>
              <a:rPr lang="en-GB" sz="2400" dirty="0" smtClean="0">
                <a:solidFill>
                  <a:srgbClr val="0070C0"/>
                </a:solidFill>
                <a:latin typeface="Maiandra GD" pitchFamily="34" charset="0"/>
                <a:cs typeface="Arial" charset="0"/>
              </a:rPr>
              <a:t>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2400" dirty="0">
                <a:solidFill>
                  <a:srgbClr val="0070C0"/>
                </a:solidFill>
                <a:latin typeface="Maiandra GD" pitchFamily="34" charset="0"/>
                <a:cs typeface="Arial" charset="0"/>
              </a:rPr>
              <a:t>Which reaction do you think is most endothermic? </a:t>
            </a:r>
            <a:endParaRPr lang="en-GB" sz="2400" dirty="0" smtClean="0">
              <a:solidFill>
                <a:srgbClr val="0070C0"/>
              </a:solidFill>
              <a:latin typeface="Maiandra GD" pitchFamily="34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sz="2400" dirty="0">
                <a:solidFill>
                  <a:srgbClr val="0070C0"/>
                </a:solidFill>
                <a:latin typeface="Maiandra GD" pitchFamily="34" charset="0"/>
                <a:cs typeface="Arial" charset="0"/>
              </a:rPr>
              <a:t>Which two reactions do you think cause the temperature of the surroundings to increase</a:t>
            </a:r>
            <a:r>
              <a:rPr lang="en-GB" sz="2400" dirty="0" smtClean="0">
                <a:solidFill>
                  <a:srgbClr val="0070C0"/>
                </a:solidFill>
                <a:latin typeface="Maiandra GD" pitchFamily="34" charset="0"/>
                <a:cs typeface="Arial" charset="0"/>
              </a:rPr>
              <a:t>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2400" dirty="0">
                <a:solidFill>
                  <a:srgbClr val="0070C0"/>
                </a:solidFill>
                <a:latin typeface="Maiandra GD" pitchFamily="34" charset="0"/>
                <a:cs typeface="Arial" charset="0"/>
              </a:rPr>
              <a:t>Which one will cause the smallest temperature decrease?</a:t>
            </a:r>
          </a:p>
          <a:p>
            <a:pPr>
              <a:defRPr/>
            </a:pPr>
            <a:endParaRPr lang="en-GB" sz="2400" dirty="0">
              <a:solidFill>
                <a:srgbClr val="0070C0"/>
              </a:solidFill>
              <a:latin typeface="Maiandra GD" pitchFamily="34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GB" sz="2400" dirty="0">
              <a:solidFill>
                <a:srgbClr val="0070C0"/>
              </a:solidFill>
              <a:latin typeface="Maiandra GD" pitchFamily="34" charset="0"/>
              <a:cs typeface="Arial" charset="0"/>
            </a:endParaRPr>
          </a:p>
          <a:p>
            <a:pPr marL="342900" indent="-342900">
              <a:buAutoNum type="arabicPeriod"/>
              <a:defRPr/>
            </a:pPr>
            <a:endParaRPr lang="en-GB" sz="2400" dirty="0" smtClean="0">
              <a:solidFill>
                <a:srgbClr val="0070C0"/>
              </a:solidFill>
              <a:latin typeface="Maiandra GD" pitchFamily="34" charset="0"/>
              <a:cs typeface="Arial" charset="0"/>
            </a:endParaRPr>
          </a:p>
          <a:p>
            <a:pPr marL="342900" indent="-342900">
              <a:buAutoNum type="arabicPeriod"/>
              <a:defRPr/>
            </a:pPr>
            <a:endParaRPr lang="en-GB" sz="2400" dirty="0">
              <a:solidFill>
                <a:srgbClr val="0070C0"/>
              </a:solidFill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0713"/>
            <a:ext cx="656272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288" y="115888"/>
            <a:ext cx="8353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70C0"/>
                </a:solidFill>
                <a:latin typeface="Maiandra GD" pitchFamily="34" charset="0"/>
                <a:cs typeface="Arial" charset="0"/>
              </a:rPr>
              <a:t>Which reaction do you think is most exothermic? </a:t>
            </a:r>
            <a:r>
              <a:rPr lang="en-GB" sz="2400" dirty="0">
                <a:solidFill>
                  <a:srgbClr val="FF0000"/>
                </a:solidFill>
                <a:latin typeface="Maiandra GD" pitchFamily="34" charset="0"/>
                <a:cs typeface="Arial" charset="0"/>
              </a:rPr>
              <a:t>A</a:t>
            </a:r>
            <a:endParaRPr lang="en-GB" sz="2400" dirty="0">
              <a:solidFill>
                <a:srgbClr val="0070C0"/>
              </a:solidFill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0713"/>
            <a:ext cx="656272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288" y="115888"/>
            <a:ext cx="8353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70C0"/>
                </a:solidFill>
                <a:latin typeface="Maiandra GD" pitchFamily="34" charset="0"/>
                <a:cs typeface="Arial" charset="0"/>
              </a:rPr>
              <a:t>Which reaction do you think is most endothermic? </a:t>
            </a:r>
            <a:r>
              <a:rPr lang="en-GB" sz="2400" dirty="0">
                <a:solidFill>
                  <a:srgbClr val="FF0000"/>
                </a:solidFill>
                <a:latin typeface="Maiandra GD" pitchFamily="34" charset="0"/>
                <a:cs typeface="Arial" charset="0"/>
              </a:rPr>
              <a:t>C</a:t>
            </a:r>
            <a:endParaRPr lang="en-GB" sz="2400" dirty="0">
              <a:solidFill>
                <a:srgbClr val="0070C0"/>
              </a:solidFill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47738"/>
            <a:ext cx="656272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288" y="115888"/>
            <a:ext cx="83534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70C0"/>
                </a:solidFill>
                <a:latin typeface="Maiandra GD" pitchFamily="34" charset="0"/>
                <a:cs typeface="Arial" charset="0"/>
              </a:rPr>
              <a:t>Which two reactions do you think cause the temperature of the surroundings to increase? </a:t>
            </a:r>
            <a:r>
              <a:rPr lang="en-GB" sz="2400" dirty="0">
                <a:solidFill>
                  <a:srgbClr val="FF0000"/>
                </a:solidFill>
                <a:latin typeface="Maiandra GD" pitchFamily="34" charset="0"/>
                <a:cs typeface="Arial" charset="0"/>
              </a:rPr>
              <a:t>A and B</a:t>
            </a:r>
            <a:endParaRPr lang="en-GB" sz="2400" dirty="0">
              <a:solidFill>
                <a:srgbClr val="0070C0"/>
              </a:solidFill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47738"/>
            <a:ext cx="656272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288" y="115888"/>
            <a:ext cx="8353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70C0"/>
                </a:solidFill>
                <a:latin typeface="Maiandra GD" pitchFamily="34" charset="0"/>
                <a:cs typeface="Arial" charset="0"/>
              </a:rPr>
              <a:t>Which one will cause the smallest temperature decreases? </a:t>
            </a:r>
            <a:r>
              <a:rPr lang="en-GB" sz="2400" dirty="0">
                <a:solidFill>
                  <a:srgbClr val="FF0000"/>
                </a:solidFill>
                <a:latin typeface="Maiandra GD" pitchFamily="34" charset="0"/>
                <a:cs typeface="Arial" charset="0"/>
              </a:rPr>
              <a:t>D</a:t>
            </a:r>
            <a:endParaRPr lang="en-GB" sz="2400" dirty="0">
              <a:solidFill>
                <a:srgbClr val="0070C0"/>
              </a:solidFill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6" y="248480"/>
            <a:ext cx="8693150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836712"/>
            <a:ext cx="266429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Answer this in your book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205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1633</Words>
  <Application>Microsoft Office PowerPoint</Application>
  <PresentationFormat>On-screen Show (4:3)</PresentationFormat>
  <Paragraphs>411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Maiandra GD</vt:lpstr>
      <vt:lpstr>Times New Roman</vt:lpstr>
      <vt:lpstr>Office Theme</vt:lpstr>
      <vt:lpstr>Calculating Energy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Calculations (H only)</vt:lpstr>
      <vt:lpstr>Energy Calculations (H only)</vt:lpstr>
      <vt:lpstr>Energy Calculations (H only)</vt:lpstr>
      <vt:lpstr>Energy Calculations (H only)</vt:lpstr>
      <vt:lpstr>Energy Calculations (H only)</vt:lpstr>
      <vt:lpstr>Energy Calculations (H only)</vt:lpstr>
      <vt:lpstr>Energy Calculations (H only)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Perkin</dc:creator>
  <cp:lastModifiedBy>Lauren Byrne</cp:lastModifiedBy>
  <cp:revision>34</cp:revision>
  <cp:lastPrinted>2017-05-05T14:11:11Z</cp:lastPrinted>
  <dcterms:created xsi:type="dcterms:W3CDTF">2013-02-24T20:46:59Z</dcterms:created>
  <dcterms:modified xsi:type="dcterms:W3CDTF">2018-05-02T07:47:15Z</dcterms:modified>
</cp:coreProperties>
</file>