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5755-0D0A-A82F-41AC-71A93C0A0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15633-1978-FA5F-2482-3BAEEE8F2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DE2BB-363C-B2E3-6B57-91531266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7398-CE04-4F17-9E8C-A909AA58ED03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E00DF-72FE-4AC6-7189-407134BE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84A67-785E-11C6-E7FE-17F637EE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3A58-758D-4177-B5EC-D887CF8DC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01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81AEF-A926-65EB-B449-B9AD11A42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3C110-41C1-208D-FD41-F9150238F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6C18B-242A-4E57-83E3-51A4F335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7398-CE04-4F17-9E8C-A909AA58ED03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0AD0-750B-4D8A-05AA-39B4A15D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7CF6B-B78A-DD7D-077A-BB02F685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3A58-758D-4177-B5EC-D887CF8DC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9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7FB7D-622F-B486-640D-7B084AC3D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72CF3-55CF-48FA-16D9-FB9997658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A6B90-E8CB-E859-DC20-AA4D5B5B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7398-CE04-4F17-9E8C-A909AA58ED03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7F799-C42F-5947-C9D2-03D2068B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A800A-8A0F-3031-B913-27A6A6BB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3A58-758D-4177-B5EC-D887CF8DC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56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AA80-2F53-0B5C-BD21-C7C69F00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3AD3C-B837-A9C3-0F07-D86B57A5A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0993-F906-33C6-486A-7E1BAC68D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7398-CE04-4F17-9E8C-A909AA58ED03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ECEE1-4D72-D39C-0E46-CED06873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10E49-C4A6-3093-3640-057C92A8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3A58-758D-4177-B5EC-D887CF8DC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5B2F-1E79-F32B-E9EC-7D235195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7764D-8856-690E-EA7F-5F456655F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5563A-B87E-5E7D-0E65-6BC49075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7398-CE04-4F17-9E8C-A909AA58ED03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D4438-306B-D71A-3043-A4751B3E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0EBD8-B191-57EB-0242-D51AAA43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3A58-758D-4177-B5EC-D887CF8DC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3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FA35-E7B2-9CE0-63DF-3BEF85A5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5DADC-B3CA-3572-315A-5CB343166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F834F-43A2-FB5B-599E-713426A90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29368-61DB-0E24-C95C-9315D46E2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7398-CE04-4F17-9E8C-A909AA58ED03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42E46-152E-21FE-A8AA-EAD0A7CC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6DDFD-5AD7-DCAE-CC21-644D9DA0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3A58-758D-4177-B5EC-D887CF8DC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9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E9A7-F2AE-DB5F-DD67-8E03EDB0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A6E16-E3DE-43D2-4B92-CD69FB32B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E9FC3-4A90-30E6-EB29-561B48101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1AB75-4C5D-B9E2-E51E-D05A6C858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305397-FD5C-251C-553A-4A22B0C68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B48C76-717A-9920-E072-A05AD0B4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7398-CE04-4F17-9E8C-A909AA58ED03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18225-1538-D1FD-D095-92CC3C14F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11A0C3-0C51-F02A-F340-462E69C4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3A58-758D-4177-B5EC-D887CF8DC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9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5CD2-4E67-4A46-0794-8B914E94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FDAC05-0C4E-CEF7-D485-6A6AB42F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7398-CE04-4F17-9E8C-A909AA58ED03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D6AD3-CFE0-FE7D-AC50-06A2DE56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D5EC6-E2E8-5850-A834-D7D6E93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3A58-758D-4177-B5EC-D887CF8DC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13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BE137-98BC-27FD-0E84-0226EB41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7398-CE04-4F17-9E8C-A909AA58ED03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CEC53-C04E-8BD9-9D9F-24E5C901A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EF4C3-EB39-22D6-6995-CF9D8DCF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3A58-758D-4177-B5EC-D887CF8DC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6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1348-AD6E-0D24-F747-3870C6FB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7A935-2160-5914-0B2D-AA660CF80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B3672-480B-6E23-B885-F6CCAA9FA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103FD-2409-B02A-FB93-A48CC67CC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7398-CE04-4F17-9E8C-A909AA58ED03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3C6F7-7DC6-AA11-DE07-55EA0390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ECDAD-8E06-7F83-F21F-52ABE25C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3A58-758D-4177-B5EC-D887CF8DC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3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8426-29BC-C355-FF98-F5CE1DC0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1F176B-776B-712D-8743-CBF67121E7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711F5-6FD4-74AC-A14F-6AD4F36F4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91903-C2CE-318D-4F04-0048EA32B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7398-CE04-4F17-9E8C-A909AA58ED03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82A86-AE2D-4F9F-342C-7A16CA5D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006CA-5A4C-D8C3-92DD-E9A611CE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3A58-758D-4177-B5EC-D887CF8DC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9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6C1D84-C92C-F736-7C4C-1FB38C24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3D55F-78CB-3A30-EBBE-1E6AA0C69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62536-F9A6-0E48-3E60-1A2A6BAA7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E7398-CE04-4F17-9E8C-A909AA58ED03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FDCD5-79D8-208F-7875-B30FA93CA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00A0A-AFD4-503C-01C4-E506BE5E8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A3A58-758D-4177-B5EC-D887CF8DC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1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" y="-8125"/>
            <a:ext cx="12403225" cy="6866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8206" y="2897698"/>
            <a:ext cx="3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982714" y="1833130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875872" y="5782210"/>
            <a:ext cx="216000" cy="21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96339" y="5759451"/>
            <a:ext cx="216000" cy="21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504460" y="5403767"/>
            <a:ext cx="216000" cy="21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881291" y="6135108"/>
            <a:ext cx="216000" cy="21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504460" y="6104446"/>
            <a:ext cx="216000" cy="21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6515395" y="1078286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6965095" y="1072328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6537217" y="1444582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6875872" y="5403767"/>
            <a:ext cx="216000" cy="21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6965736" y="1444582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546872" y="579981"/>
            <a:ext cx="3831792" cy="717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613166" y="668428"/>
            <a:ext cx="3765498" cy="2535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41241" y="3752629"/>
            <a:ext cx="143424" cy="144000"/>
          </a:xfrm>
          <a:prstGeom prst="rect">
            <a:avLst/>
          </a:prstGeom>
        </p:spPr>
      </p:pic>
      <p:sp>
        <p:nvSpPr>
          <p:cNvPr id="85" name="Oval 84"/>
          <p:cNvSpPr/>
          <p:nvPr/>
        </p:nvSpPr>
        <p:spPr>
          <a:xfrm>
            <a:off x="6537217" y="1816414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136" y="3117005"/>
            <a:ext cx="305962" cy="20005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34" y="3117005"/>
            <a:ext cx="305962" cy="20005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41778" y="3506224"/>
            <a:ext cx="143424" cy="1440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89908" y="3535494"/>
            <a:ext cx="143424" cy="1440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09580" y="3508493"/>
            <a:ext cx="143424" cy="1440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53470" y="3506224"/>
            <a:ext cx="143424" cy="1440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06632" y="3748573"/>
            <a:ext cx="143424" cy="1440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320862" y="3778601"/>
            <a:ext cx="143424" cy="1440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806" y="2896841"/>
            <a:ext cx="305962" cy="20005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498" y="2909190"/>
            <a:ext cx="305962" cy="20005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75872" y="3755080"/>
            <a:ext cx="143424" cy="144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98" y="3117005"/>
            <a:ext cx="305962" cy="20005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926" y="2899018"/>
            <a:ext cx="305962" cy="20005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196507" y="733458"/>
            <a:ext cx="417641" cy="76042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016951" y="728479"/>
            <a:ext cx="417641" cy="76042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906883" y="714123"/>
            <a:ext cx="417641" cy="76042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815164" y="692117"/>
            <a:ext cx="417641" cy="76042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699" y="4326936"/>
            <a:ext cx="327034" cy="52668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871" y="4308531"/>
            <a:ext cx="327034" cy="52668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3832" y="4331795"/>
            <a:ext cx="327034" cy="5266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890" y="4316225"/>
            <a:ext cx="327034" cy="526688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703844" y="790892"/>
            <a:ext cx="216000" cy="216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6685032" y="5090538"/>
            <a:ext cx="216000" cy="216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031" t="9959" r="7744" b="12055"/>
          <a:stretch/>
        </p:blipFill>
        <p:spPr>
          <a:xfrm>
            <a:off x="9610592" y="-228740"/>
            <a:ext cx="2750786" cy="4339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41485" y="17248"/>
            <a:ext cx="16951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Grotzec Xcond Bold" panose="02000000000000000000" pitchFamily="50" charset="0"/>
              </a:rPr>
              <a:t>THEME</a:t>
            </a:r>
          </a:p>
          <a:p>
            <a:endParaRPr lang="en-GB" sz="1600" dirty="0">
              <a:latin typeface="Grotzec Xcond Bold" panose="02000000000000000000" pitchFamily="50" charset="0"/>
            </a:endParaRPr>
          </a:p>
          <a:p>
            <a:r>
              <a:rPr lang="en-GB" sz="1600" dirty="0">
                <a:latin typeface="Grotzec Xcond Bold" panose="02000000000000000000" pitchFamily="50" charset="0"/>
              </a:rPr>
              <a:t>Organisation</a:t>
            </a:r>
          </a:p>
          <a:p>
            <a:endParaRPr lang="en-GB" sz="1600" dirty="0">
              <a:latin typeface="Grotzec Xcond Bold" panose="02000000000000000000" pitchFamily="50" charset="0"/>
            </a:endParaRPr>
          </a:p>
          <a:p>
            <a:r>
              <a:rPr lang="en-GB" sz="1600" dirty="0">
                <a:latin typeface="Grotzec Xcond Bold" panose="02000000000000000000" pitchFamily="50" charset="0"/>
              </a:rPr>
              <a:t>Objectives</a:t>
            </a:r>
          </a:p>
          <a:p>
            <a:endParaRPr lang="en-GB" sz="1600" dirty="0">
              <a:latin typeface="Grotzec Xcond Bold" panose="02000000000000000000" pitchFamily="50" charset="0"/>
            </a:endParaRPr>
          </a:p>
          <a:p>
            <a:r>
              <a:rPr lang="en-GB" sz="1600" dirty="0">
                <a:latin typeface="Grotzec Xcond Bold" panose="02000000000000000000" pitchFamily="50" charset="0"/>
              </a:rPr>
              <a:t>Coaching Points</a:t>
            </a:r>
          </a:p>
          <a:p>
            <a:endParaRPr lang="en-GB" sz="1600" dirty="0">
              <a:latin typeface="Grotzec Xcond Bold" panose="02000000000000000000" pitchFamily="50" charset="0"/>
            </a:endParaRPr>
          </a:p>
          <a:p>
            <a:r>
              <a:rPr lang="en-GB" sz="1600" dirty="0">
                <a:latin typeface="Grotzec Xcond Bold" panose="02000000000000000000" pitchFamily="50" charset="0"/>
              </a:rPr>
              <a:t>Progression</a:t>
            </a:r>
          </a:p>
          <a:p>
            <a:endParaRPr lang="en-GB" sz="1600" dirty="0">
              <a:latin typeface="Grotzec Xcond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Grotzec Xcond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Martyn Buckie</dc:creator>
  <cp:lastModifiedBy>Martyn Buckie</cp:lastModifiedBy>
  <cp:revision>1</cp:revision>
  <dcterms:created xsi:type="dcterms:W3CDTF">2023-11-23T15:49:48Z</dcterms:created>
  <dcterms:modified xsi:type="dcterms:W3CDTF">2023-11-23T15:50:20Z</dcterms:modified>
</cp:coreProperties>
</file>